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0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concernant la discrimination (emploi et profession), 1958 [OIT n°111], entrée en vigueur le 15.06.1960 (c:amaz:9207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rimination (employment and occupation) convention, 1958 [ILO No.111], coming into force 15.06.1960 (c:amaz:92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2024-05-18T09:25:15Z</dcterms:created>
  <dcterms:modified xsi:type="dcterms:W3CDTF">2024-05-18T09:25:15Z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