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965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tting the agenda : report of the consulations on the national agenda for women 1986 (c:amaz:6870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ational agenda for women : implementation report (c:amaz:6867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irls in rural schooling : 1990 - 1991 : targeted populations priority education : curriculum division (c:amaz:6999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say, a choice, a fair go : the Government's national agenda for women (c:amaz:688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2024-05-19T00:58:21Z</dcterms:created>
  <dcterms:modified xsi:type="dcterms:W3CDTF">2024-05-19T00:58:21Z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