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147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ychologie du féminisme (c:amaz:455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2024-05-19T06:02:03Z</dcterms:created>
  <dcterms:modified xsi:type="dcterms:W3CDTF">2024-05-19T06:02:03Z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