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presProps" Target="presProps.xml"/>
  <Relationship Id="rId412" Type="http://schemas.openxmlformats.org/officeDocument/2006/relationships/viewProps" Target="viewProps.xml"/>
  <Relationship Id="rId41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9189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14_ca_object_representations_media_528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61_ca_object_representations_media_5117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_ca_object_representations_media_3505_large83.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77_ca_object_representations_media_3497_large84.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79_ca_object_representations_media_3496_large85.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67_ca_object_representations_media_3495_large86.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14_ca_object_representations_media_3333_large87.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3_ca_object_representations_media_2839_large8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60_ca_object_representations_media_5116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89.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77_ca_object_representations_media_2304_large90.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91.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5_ca_object_representations_media_2207_large92.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6_ca_object_representations_media_2205_large93.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67_ca_object_representations_media_4436_large94.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94_ca_object_representations_media_5097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42_ca_object_representations_media_3330_large95.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86_ca_object_representations_media_3329_large96.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4_ca_object_representations_media_2522_large97.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98_ca_object_representations_media_2347_large98.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89_ca_object_representations_media_4437_large99.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21_ca_object_representations_media_2370_large100.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36_ca_object_representations_media_5093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00_ca_object_representations_media_2172_large101.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83_ca_object_representations_media_4434_large102.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24_ca_object_representations_media_2499_large103.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104.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41_ca_object_representations_media_5092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7_ca_object_representations_media_4432_large105.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3_ca_object_representations_media_3494_large106.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107.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87_ca_object_representations_media_3492_large108.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3_ca_object_representations_media_5091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84_ca_object_representations_media_2234_large109.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60_ca_object_representations_media_4433_large110.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11_ca_object_representations_media_3692_large111.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14_ca_object_representations_media_3691_large112.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314_ca_object_representations_media_3688_large11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16_ca_object_representations_media_5044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131_ca_object_representations_media_3687_large114.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_ca_object_representations_media_3300_large115.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99_ca_object_representations_media_3299_large116.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81_ca_object_representations_media_3298_large117.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67_ca_object_representations_media_5043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00_ca_object_representations_media_2150_large118.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43_ca_object_representations_media_3443_large119.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65_ca_object_representations_media_5018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9_ca_object_representations_media_2122_large120.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7_ca_object_representations_media_3475_large121.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511_ca_object_representations_media_4907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521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09_ca_object_representations_media_5187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3_ca_object_representations_media_2113_large122.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_ca_object_representations_media_3514_large123.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01_ca_object_representations_media_3513_large124.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4_ca_object_representations_media_3472_large125.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7_ca_object_representations_media_3471_large126.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13_ca_object_representations_media_3100_large127.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84_ca_object_representations_media_3099_large128.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42_ca_object_representations_media_5186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23_ca_object_representations_media_3088_large129.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37_ca_object_representations_media_3087_large130.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_ca_object_representations_media_3477_large131.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3476_large132.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133.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134.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8_ca_object_representations_media_3036_large135.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81_ca_object_representations_media_3035_large136.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_ca_object_representations_media_4807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80_ca_object_representations_media_3473_large137.jpg"/>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28_ca_object_representations_media_4806_large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4_ca_object_representations_media_4702_large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101_ca_object_representations_media_3474_large138.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85_ca_object_representations_media_4238_large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08_ca_object_representations_media_3478_large13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34_ca_object_representations_media_4237_large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28_ca_object_representations_media_521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78_ca_object_representations_media_4110_large28.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639_ca_object_representations_media_4480_large29.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76_ca_object_representations_media_4443_large30.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28_ca_object_representations_media_2364_large140.jpg"/>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556_ca_object_representations_media_4430_large31.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07_ca_object_representations_media_4186_large32.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96_ca_object_representations_media_2717_large141.jpg"/>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710_ca_object_representations_media_2672_large142.jpg"/>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8_ca_object_representations_media_2642_large143.jpg"/>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84_ca_object_representations_media_3994_large33.jpg"/>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28_ca_object_representations_media_2351_large144.jpg"/>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358_ca_object_representations_media_2349_large14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86_ca_object_representations_media_3993_large34.jpg"/>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14_ca_object_representations_media_3992_large35.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2_ca_object_representations_media_3334_large146.jpg"/>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_ca_object_representations_media_516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2_ca_object_representations_media_3991_large36.jpg"/>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41_ca_object_representations_media_2898_large3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76_ca_object_representations_media_4607_large38.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03_ca_object_representations_media_4440_large39.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83_ca_object_representations_media_3854_large4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4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07_ca_object_representations_media_2803_large4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18_ca_object_representations_media_5073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18_ca_object_representations_media_4828_large4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3_ca_object_representations_media_4442_large4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58_ca_object_representations_media_4160_large4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33_ca_object_representations_media_4150_large47.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13_ca_object_representations_media_3914_large48.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68_ca_object_representations_media_3913_large49.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66_ca_object_representations_media_3853_large50.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339_ca_object_representations_media_3852_large51.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31_ca_object_representations_media_5194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9_ca_object_representations_media_3851_large52.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68_ca_object_representations_media_3826_large5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63_ca_object_representations_media_3825_large54.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82_ca_object_representations_media_3781_large55.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2_ca_object_representations_media_2934_large5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40_ca_object_representations_media_2933_large5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26_ca_object_representations_media_2830_large5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99_ca_object_representations_media_2823_large5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12_ca_object_representations_media_2789_large6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747_ca_object_representations_media_5192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26_ca_object_representations_media_2760_large6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9_ca_object_representations_media_4439_large6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95_ca_object_representations_media_4241_large6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63_ca_object_representations_media_3872_large6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88_ca_object_representations_media_3680_large6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1_ca_object_representations_media_3679_large6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33_ca_object_representations_media_3585_large67.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18_ca_object_representations_media_2669_large6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75_ca_object_representations_media_5121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710_ca_object_representations_media_2463_large6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96_ca_object_representations_media_4441_large70.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6_ca_object_representations_media_3870_large71.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329_ca_object_representations_media_3754_large72.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60_ca_object_representations_media_3753_large7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215_ca_object_representations_media_3596_large7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24_ca_object_representations_media_2909_large7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70_ca_object_representations_media_2571_large7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05_ca_object_representations_media_5120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55_ca_object_representations_media_4438_large77.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7_ca_object_representations_media_4198_large78.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_ca_object_representations_media_2527_large79.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211_ca_object_representations_media_4435_large80.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39_ca_object_representations_media_3619_large81.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60_ca_object_representations_media_3618_large82.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more resilient Europe post-coronavirus: options to enhance the EU's resilience to structural risks [Study] (c:amaz:147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ronavirus crisis has underlined the need for the European Union (EU) to devote greater efforts to anticipatory governance, and to attempt to strengthen its resilience in the face of risks from both foreseeable and unforeseeable events. This paper builds further on an initial 'mapping' in mid-2020 of some 66 potential structural risks which could confront Europe over the coming decade, and a second paper last autumn which looked at the EU's capabilities to address 33 of those risks assessed as being more significant or likely, and at the various gaps in policy and instruments at the Union's disposal. Delving deeper in 25 specific areas, this new paper identifies priorities for building greater resilience within the Union system, drawing on the European Parliament's own resolutions and proposals made by other EU institutions, as well as by outside experts and stakeholders. In the process, it highlights some of the key constraints that will need to be addressed if strengthened resilience is to be achieved, as well as the opportunities that follow from such an appro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zorgvuldige technologie. Teckno 2030 : de rol van technologie voor een betere gezondheidsgerelateerde levenskwaliteit van personen in hun dagelijks leven [Samenvatting] (c:amaz:1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rol willen we toekennen aan technologie om onze gezondheidsgerelateerde levenskwaliteit op peil te houden? Waaraan moeten technologische innovaties nu en in de toekomst voldoen? Hoe gaan we om met persoons- en gezondheidsdata? Hoe kunnen we anticiperen in plaats van te ondergaan? Om hierover na te denken bracht het Fonds Dr. Daniël De Coninck, beheerd door de Koning Boudewijnstichting, een groep van zorgtech-ontwikkelaars, onderzoekers, zorgverleners en vertegenwoordigers van patiënten- en mantelzorgverenigingen samen. Ze beraadden zich over een inspirerend en richtinggevend kader om nieuwe technologische innovaties op vlak gezondheid, zorg en ondersteuning aan te sturen. Via toekomstverkenning kwamen ze tot acht leidende principes. Een weloverwogen set van acht principes die richting geeft aan verschillende vormen van technologische innovaties die het verbeteren van gezondheid, levenskwaliteit, zorg en ondersteuning tot doel hebben. Meer over de 8 Caring Technology Principles en de achterliggende toekomstscenarios vindt u terug in deze publicatie. [Bron: https://www.kbs-frb.be/nl/Activities/Publications/2020/20200924PP]]]></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gegevens over beroepsziekten in België : verslag 122 (c:amaz:1227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ter bestrijding van vrouwelijke genitale verminking : tekst aangenomen door de Commissie voor de Buitenlandse Betrekkingen en voor de Landsverdediging (c:amaz:1223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de erkenning van het fibromyalgiesyndroom en een betere alomvattende behandeling van de fibromyalgiepatiënten : tekst aangenomen in plenaire vergadering (c:amaz:12227)]]></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reconnaître le syndrome de la fibromyalgie et à améliorer la prise en charge globale des patients qui en sont atteints : texte adopté en séance plénière (c:amaz:1222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3 (0142/006)] (c:amaz:1222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 texte adopté en séance plénière [Doc 53 (0412/006)] (c:amaz:1222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ncipes d'autonomisation des femmes : pour l'entreprise aussi, l'égalité est une bonne affaire (c:amaz:12067)]]></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principles : equality means business (c:amaz:1206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n the world's women 2011-2012 : in pursuit of justice (c:amaz:1184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0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liées au genre (c:amaz:779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rgvuldige technologie. Teckno 2030 : de rol van technologie voor een betere gezondheidsgerelateerde levenskwaliteit van personen in hun dagelijks leven (c:amaz:145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rol willen we toekennen aan technologie om onze gezondheidsgerelateerde levenskwaliteit op peil te houden? Waaraan moeten technologische innovaties nu en in de toekomst voldoen? Hoe gaan we om met persoons- en gezondheidsdata? Hoe kunnen we anticiperen in plaats van te ondergaan? Om hierover na te denken bracht het Fonds Dr. Daniël De Coninck, beheerd door de Koning Boudewijnstichting, een groep van zorgtech-ontwikkelaars, onderzoekers, zorgverleners en vertegenwoordigers van patiënten- en mantelzorgverenigingen samen. Ze beraadden zich over een inspirerend en richtinggevend kader om nieuwe technologische innovaties op vlak gezondheid, zorg en ondersteuning aan te sturen. Via toekomstverkenning kwamen ze tot acht leidende principes. Een weloverwogen set van acht principes die richting geeft aan verschillende vormen van technologische innovaties die het verbeteren van gezondheid, levenskwaliteit, zorg en ondersteuning tot doel hebben. Meer over de 8 Caring Technology Principles en de achterliggende toekomstscenarios vindt u terug in deze publicatie. [Bron: https://www.kbs-frb.be/nl/Activities/Publications/2020/20200924PP]]]></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1ère partie (c:amaz:666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leven in balans (c:amaz:6577)]]></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dvd] : où vont les femmes ? (c:amaz:6550)]]></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jeunes en Belgique francophone : photographie statistique (c:amaz:645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corde raide : femmes & pauvreté : femmes et monoparentalité : état des lieux (c:amaz:644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en Wallonie : photographie statistique (c:amaz:642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role of gender equality, social inclusion and health strategies : synthesis report (c:amaz:641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0 (c:amaz:1375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ing in the context of the Covid-19 Crisis [Sustainability. Special issue] (c:amaz:145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article aims to analyze the implementation of teleworking as a security practice to face the crisis resulting from the Covid-19 disease. The present paper provides both theoretical and practical results. From a theoretical standpoint, the Baruch and Nicholson approach is extended with environmental, safety, and legal factors that explain telework. From a practical perspective, a database of companies that have introduced telework as a measure to face coronavirus in a crisis context has been obtained. In short, the Covid-19 crisis demonstrates how teleworking has been used by companies to ensure their employees safety and to provide continuity to economic activity. Consequently, safety factors are relevant in the study of teleworking and should be considered in further research. [Source: https://www.mdpi.com/2071-1050/12/9/3662/htm]]]></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an het IGVM voor de politieke partijen in het kader van de verkiezingen van 13 juni 2010 (c:amaz:1184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e l'Institut pour l'Egalité des Femmes et des Hommes à l'attention des partis politiques à l'occasion des élections du 13 juin 2010 (c:amaz:1184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régionales de juin 2009 (c:amaz:730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ouvrir des centres spécialisés dans le traitement des troubles sexuels ? (c:amaz:672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et inclusion sociale : la réalité des femmes migrantes ou issues de l'immigration : actes du séminaire et recommandations (c:amaz:644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to healthcare and long-term care : equal for women and men? (c:amaz:6397)]]></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for women (c:amaz:635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9 (c:amaz:1375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ng female genital mutilation: an interagency statement (c:amaz:6839)]]></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fe of women and men in Europe : a statistical portrait (c:amaz:61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e d'égalité de genre 2020 : Belgique (c:amaz:1453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905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8 : MV united (c:amaz:609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cteurs de précarité : photographie statistique de la situation des femmes et des hommes en Wallonie (c:amaz:608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8 (c:amaz:1375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c:amaz:725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er une convention sociale néfaste : la pratique de l'excision/mutilation genitale féminine (c:amaz:685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VIH/SIDA (c:amaz:685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aalseksrecht : naar regulering of legalisering van niet-problematische prostitutie? (c:amaz:655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78 du Conseil Wallon de l'Egalité entre Hommes et Femmes : recommandations à la Ministre wallonne de la Santé, de l'Action sociale et de l'Egalité des chances, visant à soutenir la création d'une cellule dédiée aux questions de genre en matière de santé au sein du SPF Santé publique (c:amaz:598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20: Belgium (c:amaz:14535)]]></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7 (c:amaz:1375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es en beleidslijnen voor gendergelijkheid : Brussel, van 3 tot 5 december 2007 : verslagboek van het Forum (c:amaz:12193)]]></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chez soi après 65 ans : atlas des besoins et des acteurs à Bruxelles (c:amaz:1219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lesbiennes et bisexuelles : questions locales, préoccupations communes (c:amaz:11818)]]></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preventie van de psychosociale belasting op het werk : stress, geweld, pesterijen en ongewenst seksueel gedrag (c:amaz:11563)]]></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la prévention de la charge psychosociale au travail : stress, violences, harcèlement moral et sexuel (c:amaz:11562)]]></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the prevention of psychosocial load at work : stress, violence, harassment and sexuel harassment (c:amaz:1156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5 à Bamtaré : ou la véridique histoire des Objectifs du Millénaire pour le Développement dans une petite ville quelque part en Afrique (c:amaz:6952)]]></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e aux violences conjugales, quel est l'apport d'un mouvement féministe d'éducation permanente? : recherche-action (c:amaz:68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sindex 2020: België (c:amaz:14534)]]></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action on human rights violations : CAHRV : report on the state of the research on prevalence of interpersonal violence, and its impact on health and human rights available in Europe. (c:amaz:6588)]]></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6 (c:amaz:6019)]]></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Hungary, 2005 (c:amaz:596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6 : MV united (c:amaz:590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6 (c:amaz:1375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OECD countries (c:amaz:1302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1 van 9 juni 2006 van de Raad van de Gelijke Kansen voor Mannen en Vrouwen met betrekking tot ouderen, armoede en gezinszorg (c:amaz:1259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1 du 9 juin 2006 du Conseil de l'Egalité entre Hommes et Femmes relatif aux personnes agées, à la pauvreté et aux soins de santé (c:amaz:12597)]]></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9 van de Commissie Gender en Gezondheid en de Commissie Gender en Ouderen betreffende de toepassing van gender mainstreaming bij het antwoord van de Belgische regering op de vragenlijst over de gezondheid en de langdurige zorg voor ouderen (c:amaz:1259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une Europe juste et égalitaire : reconstruire nos sociétés après le Covid-19 [Une recommandation d'Equinet] (c:amaz:14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9 de la Commission Genre et Santé et de la Commission Genre et Personnes Agées concernant l'application d'un 'gender mainstreaming' à la réponse du gouvernement belge au 'questionnaire sur les soins de santé et les soins de longue durée pour les personne agées' (c:amaz:1259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bian and bisexuel women's health : common concerns, local issues (c:amaz:1181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es charter voor gelijkheid van vrouwen en mannen op lokaal vlak (c:amaz:11662)]]></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pour l'égalité des femmes et des hommes dans la vie locale (c:amaz:1166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harter for equality of women and men in local life (c:amaz:11660)]]></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Millenium Project 2005. (c:amaz:58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recommends the way forward. It outlines a way to attain this bold ambition. It describes how to achieve the Millennium Development Goal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Ireland 2005 (c:amaz:5753)]]></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multi-country study on women's health and domestic violence against women : initial results on prevalence, health outcomes and women's reponses (c:amaz:5749)]]></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5 (c:amaz:562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 measuring the global gender gap (c:amaz:56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for a fair and equal Europe: Rebuilding our societies after COVID-19 [An Equinet Recommendation] (c:amaz:144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roits reproductifs et sexuels (c:amaz:55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erspective de genre permet également de clarifier les impacts dur la santé des hommes et des femmes. En matière de santé, il est important de comprendre les causes des différences et des inégalités entre les hommes et les femmes. Ce sont celles-ci qui, souvent, vont être déterminantes pour la réussite ou non de programmes de santé. En dehors des avantages sanitaires, cela soulève des questions éthiques, telles que l'accès à l'avortement ou la procréation assistée, et remet en question les hiérarchies du système de santé.'Le Monde selon les Femmes. , [En ligne]. http://www.mondefemmes.org/publications/essent.htm (Page consultée le 28/02 /200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consultative experts workshops : understanding the gender dimensions of biotechnology research and development (c:amaz:550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Wallonie : portrait statistique (c:amaz:549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 en leed : jaarboek seksuele gezondheid 2006 (c:amaz:544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2 van het bureau van de Raad van de Gelijke Kansen voor Mannen en Vrouwen d.d. 8 september 2005 inzake de orde van geneesheren (c:amaz:1208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ndheidsindicatoren : Brussels Hoofdstedelijk Gewest 2004 (c:amaz:11153)]]></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de la santé : Région de Bruxelles-Capitale 2004 (c:amaz:11152)]]></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Région de Bruxelles-Capitale : rapport réalisé par Amazone, à la demande de la Secrétaire d'Etat à l'Egalité des Chances de la Région de Bruxelles-Capitale (c:amaz:1114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ondialisation, les femmes du Sud analysent et résistent (c:amaz:5914)]]></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religious and political opposition to reproductive health and rights : a resource guide (c:amaz:55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 : Gender-sensitive infrastructure [Gender mainstreaming] (c:amaz:14454)]]></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c:amaz:5342)]]></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ctions (c:amaz:531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estones of a global campaign for violence prevention (c:amaz:486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 résumé (c:amaz:1104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laamse Regering per beleidsdomein (c:amaz:697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Millenium Development Goals (c:amaz:560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men in Ireland : facts and figures (c:amaz:4932)]]></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en culturele belemmeringen en succesfactoren in het leven van holebi's : een verkenning (c:amaz:470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A/58/169) (c:amaz:12163)]]></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8/169) (c:amaz:1216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sex and gender in the COVID-19 pandemic (c:amaz:143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ase study, developed by the European Commissions H2020 Expert Group to update and expand "Gendered Innovations/ Innovation through Gender", examines the impact of sex and gender in the current COVID-19 pandemic, looking more particularly at such key issues as sex differences in immune responses, dosing and sex-specific side effects of vaccines and therapeutics, gender-specific risk factors (e.g. for healthcare workers and caregivers), gender-sensitive prevention campaigns, as well as the gender-specific socioeconomic burden of public safety measures. Although infectious diseases can affect everyone, sex and gender can significantly impact immune responses and the course of the disease in the human body. Importantly, the biological impacts of the pandemic intersect with broader social and systemic challenges, such as limited healthcare, and economic and logistic resources. In the case of COVID-19, current worldwide statistics show more men than women dying of acute infection, while women are projected to suffer more than men from the health, economic and social consequences of the pandemic in the long term. Innovative solutions beyond health, such as economic re-entry strategies, product development and AI solutions also need to consider sex and gender. 
[Source: website: op.europa.eu/nl/publication-detail/-/publication/4f419ffb-a0ca-11ea-9d2d-01aa75ed71a1/language-en/format-PDF/source-156522844]]]></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au travail en Europe : des inégalités non reconnues (c:amaz:106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workplace health gap in Europe (c:amaz:106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2000 : des chiffres et des idées (c:amaz:987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 a guide to implementing the recommendations of the World report on violence and health (c:amaz:5310)]]></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jobs and working conditions in the European Union (c:amaz:502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sexual and reproductive health and rights (c:amaz:5016)]]></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overview on violence and health : data and projects : an intermediate report (c:amaz:4850)]]></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mension of ageing (c:amaz:484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 de l'UE sur les droits de l'enfant [Communication de la Commission au Parlement européen, au Conseil, au Comité économique et social européen et au Comité des régions] (c:amaz:146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ommission proposera des textes législatifs visant à lutter contre la violence à caractère sexiste et domestique et formulera des recommandations pour prévenir les pratiques préjudiciables envers des femmes et des filles. Les États membres sont invités à mettre en place et améliorer des systèmes intégrés de protection de l'enfance, ainsi qu'à renforcer leur réponse à la violence dans les écoles et à adopter une législation nationale visant à bannir à jamais les châtiments corporels dans tous les contextes.
[Source site web: belgium.representation.ec.europa.eu/actualites/la-commission-propose-des-mesures-pour-faire-respecter-les-droits-de-lenfant-et-soutenir_f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santé Bruxellois: grandir et vivre en bonne santé à Bruxelles (c:amaz:146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anté Bruxellois donne une vision globale pour la politique de santé à Bruxelles et se concrétise au travers de 44 mesures, construites sur la base des besoins et problématiques rencontrées par les Bruxellois. Pour diminuer les inégalités en santé, il est impératif d'investir dans la prévention autour de la grossesse, de la naissance et de la petite enfance, là où s'installent les prémices des inégalités sociales en santé. Une étude de l'ONE de 2009 montre par exemple un lien significatif entre dune part le niveau d'étude de la mère et d'autre part certains problèmes de santé et le développement du langage chez l'enfant. Une des mesures fortes de ce plan devrait être la création de réseaux entre les différents acteurs de la santé maternelle et infantile, de manière à offrir une approche globale, intégrée et accessible pour les femmes les plus vulnérables. Les premiers objectifs opérationnels pourraient être que chaque femme bruxelloise enceinte puisse bénéficier dune consultation prénatale au cours du premier trimestre de sa grossesse et que les enfants de moins d'un an bénéficient d'un suivi préventif médical adapté. Dans un premier temps, la Commission communautaire commune souhaite soutenir des acteurs qui offrent dès aujourd'hui un accès aux femmes enceintes les plus vulnérables et à leurs enfants. La Commission communautaire commune poursuit son travail d'analyse des indicateurs de mortalité et de morbidité des mères et des enfants au travers, des études de l'Observatoire de la Santé et du Social et des rapports du Centre d'épidémiologie périnatale (CEpiP).
[Source site web: www.ccc-ggc.brussels/fr/news/plan-sante-bruxellois-grandir-et-vivre-en-bonne-sante-bruxelle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indicators of women's position in Britain (c:amaz:4552)]]></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indicatoren in Vlaanderen : statistieken en indicatoren voor een gelijke kansenbeleid voor mannen en vrouwen (c:amaz:4508)]]></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en matière de procréation et les droits de la femme au Maroc : rapport de voyage d'étude du Groupe parlementaire belge sur la population et le développement (25-31 mai 2002) (c:amaz:445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strategienota's van DGIS (c:amaz:1231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sur les notes stratégiques de la DGCI (c:amaz:12309)]]></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préjudiciables à la santé des femmes et des filles (Résolution A/RES/56/128) (c:amaz:12155)]]></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6/128) (c:amaz:12154)]]></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euves : des femmes ignorées, vouées à la solitude ou à l'exclusion (c:amaz:10674)]]></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8 van 13 september 2002 van de Raad van de Gelijke Kansen voor Mannen en Vrouwen betreffende vrouwen van 50 jaar en meer (c:amaz:1029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8 du 13 septembre 2002 du Conseil de l'Egalité des Chances entre Hommes et Femmes concernant les femmes de 50 ans et plus (c:amaz:1029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gezondheidsplan: opgroeien en leven in goede gezondheid in Brussel (c:amaz:146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Brusselse Gezondheidsplan tekent een visie uit voor het Brusselse gezondheidsbeleid en presenteert 44 concrete maatregelen die, op basis van alle verzamelde informatie omtrent de Brusselse behoeften en problematieken, deze visie concretiseren. Om de gezondheidsongelijkheden te verminderen moet geïnvesteerd worden in preventiemaatregelen rond zwangerschap, geboorte en vroegste kinderjaren, dé periode waarin de eerste zaadjes van de sociale gezondheidsongelijkheden worden geplant. Een van de kernmaatregelen van dat plan zou de oprichting van netwerken moeten zijn tussen de verschillende actoren in de gezondheidszorg voor moeder en kind om een globale, geïntegreerde en ook voor de meest kwetsbare vrouwen toegankelijke benadering te kunnen aanbieden. De eerste operationele doelstellingen zouden kunnen zijn dat alle zwangere Brusselse vrouwen in het eerste kwartaal van hun zwangerschap een prenataal consult krijgen en dat de kinderen van minder dan een jaar oud een aangepaste preventieve medische follow-up krijgen. De Gemeenschappelijke Gemeenschapscommissie wil in eerste instantie de actoren ondersteunen die nu al een toegang tot zorg aanbieden voor de meest kwetsbare vrouwen en hun kinderen. De Gemeenschappelijke Gemeenschapscommissie zal verder de mortaliteits- en morbiditeitsindicatoren analyseren van moeders en kinderen via studies van het Observatorium voor Gezondheid en Welzijn en bijdragen van het Centre dépidémiologie périnatale (CEpiP).
[Bron: website: www.ccc-ggc.brussels/nl/news/brussels-gezondheidsplan-opgroeien-en-leven-goede-gezondheid-brussel]]]></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1 van het Bureau van de Raad van de Gelijke Kansen voor Mannen en Vrouwen van 15 maart 2002 over de gezondheidsenquête, België 2001 (bekrachtigd door de Raad op 13 september 2002) (c:amaz:1027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1 du Bureau du Conseil de l'Egalité des Chances entre Hommes et Femmes du 15 mars 2002 sur l'enquête santé, Belgique 2001 (entériné par le Conseil le 13 septembre 2002) (c:amaz:10276)]]></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a violence et la santé (c:amaz:10275)]]></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report on violence and health (c:amaz:10274)]]></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de la santé : Région de Bruxelles Capitale (c:amaz:4662)]]></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 rapport du Secrétaire général (A/56/316) (c:amaz:12165)]]></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6/316) (c:amaz:1216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owhood : invisible women, secluded or excluded (c:amaz:10673)]]></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0 : trends and statistics (c:amaz:9869)]]></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3 van 7 april 2000 van de Raad Gelijke Kansen voor Mannen en Vrouwen. Gender en gezondheid. 1 : Osteoporose (c:amaz:970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3 du 7 avril 2000 du Conseil de l'Egalité des Chances entre Hommes et Femmes. Genre et santé. 1 :  L'ostéporose (c:amaz:9705)]]></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alender [2000] (c:amaz:7626)]]></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anish development co-operation : a contribution to the revision of Danish development policy : working paper 10 (c:amaz:707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2000 : samen leven in aparte werelden : mannen en vrouwen in een tijd van verandering (c:amaz:622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fait-il une différence? (c:amaz:571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oor een emancipatorisch beleid : aanbevelingen n.a.v. de Peking +5-conferentie (c:amaz:518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in brief: still far from the finish line (c:amaz:14206)]]></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of working conditions in the European Union (c:amaz:4514)]]></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de Santé Canada en matière d'analyse comparative entre les sexes (c:amaz:423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selective bibliography 1988-1999 (c:amaz:420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2000 (c:amaz:415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vijf jaar later : ngo's bevragen het beleid : hearing onderwijs - gezondheid (c:amaz:384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4/133) (c:amaz:12156)]]></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a l'encontre des femmes (c:amaz:11851)]]></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c:amaz:11849)]]></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le travail des femmes pour le transformer (c:amaz:93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Belgium (c:amaz:1420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in ergonomic analysis : strategies for transforming women's work (c:amaz:9319)]]></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girls and women : a public health priority (c:amaz:4150)]]></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nsition (c:amaz:4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wnload URL : https://www.unicef-irc.org/publications/36-women-in-transition.html.]]></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women and health : contribution of the European Women's Lobby to the 43rd session of the CSW in New York (c:amaz:3896)]]></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health : mainstreaming the gender perspective into the health sector : report of the expert group meeting (28 September - 2 October 1998 ; Tunis) (c:amaz:3843)]]></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nt qu'on a la santé : les déterminants socio-économiques et culturels de la santé dans les relations sociales entre les femmes et les hommes (c:amaz:3806)]]></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9 (c:amaz:3781)]]></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carious employment and health-related outcomes in the European Union (c:amaz:374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information kit (c:amaz:1418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gezondheid/zorg, bio-ethiek, seksuele en reproductieve rechten 2019 (c:amaz:14043)]]></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3/117) (c:amaz:12159)]]></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3/117) (c:amaz:12158)]]></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rld population 1999 : six billion, a time for choices (c:amaz:11466)]]></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e developpement humain 1998 (c:amaz:924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8 (c:amaz:9246)]]></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8 : nieuwe generaties (c:amaz:8824)]]></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 population 1998 : the new generations (c:amaz:8823)]]></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n overview (c:amaz:4265)]]></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geing and health : achieving health across the life span (c:amaz:418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for women : progress so far (c:amaz:408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texte adopté en Séance plénière [Doc 54 (1406/008)] (c:amaz:13512)]]></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volkingsvraagstuk in de eenentwintigste eeuw (c:amaz:349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santé dans le monde 1998 : la vie au 21e siècle : une perspective pour tous (c:amaz:3382)]]></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 statistische gegevens 1970-1998 (c:amaz:3380)]]></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health : technical paper (c:amaz:3363)]]></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violence against women : in search of solutions (c:amaz:3362)]]></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quality life for women and families (c:amaz:3317)]]></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 uitvoering van het Algemeen Verslag over de Armoede (c:amaz:3214)]]></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c:amaz:12167)]]></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 report of the Secretary-General (A/53/354) (c:amaz:1216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4 (1406/008)] (c:amaz:13511)]]></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Résolution A/RES/52/99) (c:amaz:12161)]]></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2/99) (c:amaz:12160)]]></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n)zichtbaar in statistieken : deel 2 : inventaris van de bestaande statistieken (c:amaz:8439)]]></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sibilité des femmes dans les statistiques belges : deuxième partie : relevé analytique des statistiques existantes (c:amaz:843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n)zichtbaar in statistieken : deel 1 : close-up van de bestaande statistieken (c:amaz:8436)]]></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isibilité des femmes dans les statistiques belges : première partie : analyse thématique des statistiques (c:amaz:8435)]]></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aan het Europees Parlement, aan het Economisch en Sociaal Comité en aan het Comité van de Regio's over de gezondheidstoestand van vrouwen in de Europese Gemeenschap (c:amaz:8430)]]></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sur l'état de la santé des femmes dans la Communauté Européenne (c:amaz:8429)]]></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men's health in the European Community : report from the Commission to the Council, the European Parliament, the Economic and Social Committee and the Committee of the Regions (c:amaz:8427)]]></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aren sieren haar : oudere vrouwen in de Europese Unie (c:amaz:84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barometer 2018: Diversiteit? Natuurlijk! : op verkenning naar meer diverse bedrijfsbiotopen (c:amaz:134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eder jaar doet Trendhuis in samenwerking met partners een bevraging naar wat er leeft op de arbeidsmarkt. Dit jaar is het centrale thema 'diversiteit'. Zij gaan onder andere op zoek naar antwoorden op volgende vragen: (1) Hoe belangrijk vind jij diversiteit op de werkvloer? (2) Hoeveel waarde hecht jij aan een werkgever die diversiteit mogelijk maakt? (3) Ben jij ooit (on)rechtstreeks in aanraking gekomen met discriminatie op de werkvloer?]]></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l âge, grand âge : les femmes âgées dans l'Union Européenne (c:amaz:841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comes her : older women in the European Union (c:amaz:8414)]]></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e développement humain 1997 (c:amaz:840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7 (c:amaz:8402)]]></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7 : het recht om te kiezen : reproductieve rechten en reproductieve gezondheid (c:amaz:8397)]]></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world population 1997 : the right to choose : reproductive rights and reproductive health (c:amaz:839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7 (c:amaz:7077)]]></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mainstreaming : a gender perspective in the health sector (c:amaz:4811)]]></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 women 1995 : trends, statistics and indicators (c:amaz:4692)]]></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wing up female in the UK (c:amaz:386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htig tinten: genderidentiteit en seksuele diversiteit in woonzorgcentra (c:amaz:134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chtig tinten is een instrument om genderidentiteit en seksuele diversiteit bespreekbaar te maken binnen een woonzorgcentrum.]]></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ds des Nations Unies pour la Population : rapport annuel 1997 (c:amaz:3263)]]></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7 : arbeid en zorg (c:amaz:3051)]]></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latform for action 'Woman, Family, Society' based on the conclusions of the 4th World Conference on Women (c:amaz:131)]]></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and women (c:amaz:3463)]]></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rights and reproductive health : a concise report (c:amaz:3461)]]></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politiek is het persoonlijke ? : vrouwen en sociaal-economische gezondheidsverschillen (c:amaz:2776)]]></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Europe towards healthy ageing : a review of the health status of mid-life and older women (c:amaz:2745)]]></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zondheidsbeleid : kwaliteit als hefboom voor een Vlaams gezondheidsbeleid (c:amaz:2570)]]></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6 : mobiliteit : bevolking, ontwikkeling en de toekomst van de stad (c:amaz:256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6 (c:amaz:25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zevende uitgave van dit ontwikkelingsrapport wordt de nadruk gelegd op de noodzakelijke link tussen economische groei en menselijke ontwikkeling. In de ontwikkelingsindex zijn een aantal nieuwe indicatoren opgenomen m.b.t. de genderdimensie van het bele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strategie voor de rechten van het kind [Mededeling van de Commissie aan het Europees Parlement, de Raad, het Europees Economisch en Sociaal Comité en het Comité van de Regio's] (c:amaz:146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zal wetgeving voorstellen om gendergerelateerd en huiselijk geweld te bestrijden, en met aanbevelingen komen om schadelijke praktijken tegen vrouwen en meisjes te voorkomen. Aan de lidstaten vraagt de Commissie onder meer om geïntegreerde kinderbeschermingssystemen op te zetten en te verbeteren en te zorgen voor een krachtiger respons op geweld op scholen.
[Bron: website: belgium.representation.ec.europa.eu/actualites/la-commission-propose-des-mesures-pour-faire-respecter-les-droits-de-lenfant-et-soutenir_n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de gezondheidsenquête prijsgeeft over alleenstaande ouders: Vrouwenraadactieonderzoek Rondetafel Platform Eenoudergezinnen 17 mei 2018 (c:amaz:1334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zondheid en sociale ongelijkheid (c:amaz:2477)]]></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et les droits de l'individu : la promotion et la protection de la santé des femmes par le droit international relatif aux droits de l'homme (c:amaz:9950)]]></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1995 : studiemiddag 26 oktober 1995 : verslag (c:amaz:82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1995 : matinée d'étude du 26 octobre 1995 : actes (c:amaz:82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1995 : des chiffres et des idées (c:amaz:82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1995 : trends and statistics (c:amaz:8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 femmes réfugiées (c:amaz:5363)]]></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preliminary report submitted by the Special Rapporteur on violence against women, its causes and consequences : Plan of Action for the elimination of harmful traditional practices affecting the health of women and children : note by the Secretariat (c:amaz:4135)]]></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a femme : notes pour l'orateur (c:amaz:407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1995 (c:amaz:349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8 (c:amaz:13805)]]></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consensus at Cairo, Mexico city and Bucharest : an analytical comparison (c:amaz:346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s naissances dites à risque : vers une meilleure adéquation de la prévention périnatale pour les femmes turques et marocaines (c:amaz:2835)]]></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zondheidsbeleid : kwaliteit als hefboom voor een Vlaams gezondheidsbeleid (c:amaz: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eleidsbrief wordt door de bevoegde minister een concrete uitwerking gegeven van het Vlaamse gezondheidsbeleid voor de periode 1995-1999. Deze concrete uitwerking is gebaseerd op de basisopties van het regeerprogramma. De uitvoeringsmaatregelen zullen in voorkomend geval ter goedkeuring aan de Vlaamse Regering of aan het Vlaams Parlement worden voorgelegd. Achtereenvolgens verkent men het Vlaamse gezondheidslandschap, ontleedt men de basisprincipes van het Vlaamse gezondheidsbeleid en omschrijft men per beleidsveld (preventieve en sociale gezondheidszorg, arbeidsgeneeskundige diensten, palliatieve zorg ...) de feitelijke situatie, de algemene doelstellingen en de voorgenomen actieprogramma's.]]></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CE region : a call for action : highlights of the ECE High-Level Regional Preparatory Meeting for the Fourth World Conference on Women (ECE/OES/None/95/7) (c:amaz:208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5 (c:amaz: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Vierde Wereldvrouwenconferentie in Peking staan 'gender-ongelijkheden' in het UNDP-rapport van 1995 centraal. Het rapport documenteert de vele ongelijkheden die er nog bestaan tussen mannen en vrouwen. De gedetailleerde tabellen en analyses vormen een belangrijke aanklacht van de voortdurende discriminatie van vrouwen in de meeste samenlevingen. De centrale boodschap van het rapport is duidelijk : de 'empowerment' van vrouwen moet een integraal onderdeel worden van een duurzame menselijke ontwikkeling.]]></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5 : wegen voor ontwikkeling : vrouwen, 'empowerment' en reproduktieve gezondheid (c:amaz: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eldbevolkingsrapport illustreert de waarde van een brede aanpak van ontwikkeling. Het toont de urgente noodzaak actie te ondernemen op het gebied van gender-gelijkheid en gelijkwaardigheid en de verbetering van de positie van de vrouw. Het rapport is ingedeeld in drie voorname hoofdstukken. In een eerste hoofdstuk bespreekt men de vooruitgang in bevolking en ontwikkeling. Hierbij wordt de Internationale Conferentie over Bevolking en Ontwikkeling uitvoerig besproken. In een tweede hoofdstuk gaat men dieper in op het zelfbeschikkingsrecht van vrouwen en het belang van deze zelfbeschikking voor een duurzame bevolkingsontwikkeling. Reproduktieve gezondheid en family planning worden in het derde hoofdstuk toegelicht.]]></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 en Gezin. Jaarverslag 1994 (c:amaz:18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jaarverslag wordt een overzicht gegeven van de werking van Kind en Gezin in 1994.]]></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 vers un monde meilleur : rapport de la première réunion de la Commission Mondiale pour la Santé des Femmes (Genève ; avril 1994) (c:amaz:9954)]]></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health : towards a better world : report of the first meeting of the Global Commission on Women's Health (Geneva ; 13-15 April 1994) (c:amaz:9953)]]></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health and human rights : the promotion and protection of women's health through international human rights law (c:amaz:994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7 (c:amaz:13765)]]></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4 : keuzes en verantwoordelijkheden (c:amaz:8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 la population mondiale 1994 : choix et responsabilités (c:amaz:8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United Nations Population Fund (UNFPA) is verantwoordelijk voor deze uitgave waarin de bevolkingsproblematiek centraal staat. Verschillende thema's komen aan bod : medezeggenschap van vrouwen, vrouwen en het milieu, gezinsplanning, reproduktieve gezondheid.]]></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t Sheet No.23, Harmful traditional practices affecting the health of women and children (c:amaz:6833)]]></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général sur la pauvreté (c:amaz:6470)]]></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limme vrouw neemt het voortouw : vijfde congres 'Vrouwen in geneeskunde', focus op preventie (c:amaz:2461)]]></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c:amaz:2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het contract met de burger, geconcretiseerd in hoofdstuk III van het Regeerakkoord, wordt voorzien in de opstelling van een 'Algemeen verslag over de armoede'. Het doel van het verslag was om uiteindelijk, geïnspireerd door het verhaal van de betrokkenen, de armen, en op basis van een maatschappelijke dialoog, een aantal aanbevelingen en voorstellen te formuleren die de overheid in concrete maatregelen zou kunnen omzetten. Het verslag is opgebouwd rond drie grote luiken. Het Verslag begint met een inleiding waarin wordt uitgelegd hoe men tot het Verslag is kunnen komen en waarin een inventaris is opgenomen van de initiatieven die zich tijdens de opstelling van het Verslag hebben ontwikkeld. Vervolgens treft men het eigenlijke materiaal van het rapport aan met zijn vier grote levensdomeinen nl. 'gezin, welzijn en gezondheid', 'arbeid en sociale bescherming', 'wonen en leefomgeving', 'kennis en cultuur, onderwijs'. Als laatste worden de belangrijkste conclusies van het rapport weergegeven en aanbevelingen naar het beleid geformuleer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for the 21st century reproductive health & rights for all : summary report of recommended actions on reproductive health and rights of the Cairo ICPD programme of action, September 1994 (c:amaz:19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vattend rapport over de aanbevelingen op het vlak van reproduktieve gezondheidszorgen, opgenomen in het Actieprogramma dat werd voorgesteld op de 'Internationale Conferentie over Bevolking en Ontwikkeling' van september 1994 te Kaïro.]]></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monen : beheersen ze ons leven ? : menopauze, overgewicht, gedrag, mannelijke agressie, humeur (c:amaz:1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ournaliste Gail Vines onderzocht de bestaande mythes en mysteries op hormonaal gebied en bestrijdt het traditionele onderscheid tussen lichaam en geest, tussen natuur en voeding. Met bewijzen uit de sociale en natuurkundige wetenschap keert dit boek zich tegen de visie dat alle gedrag biologisch bepaald is. Tegelijkertijd stelt het vraagtekens bij het eenvoudigweg toedienen van hormon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Universelle ou la société « taille unique » : vers une société inclusive des différences (c:amaz:1375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oductive health care (c:amaz:1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leen Temmerman bekijkt in haar uiteenzetting de gezondheidsontwikkeling van naderbij. Zij gaat ondermeer dieper in op de situatie van de Derde Wereld waarbij het aspect van de demografische veranderingen en de daarmee gepaard gaande voortdurende evolutie van de gezondheidsontwikkeling vooral van belang is. Om een efficiënt bevolkingsbeleid op het vlak van gezondheid te kunnen voeren moet men volgens haar dit vanuit verschillende invalshoeken benaderen zoals de situatie van de vrouw, de mensenrechten, de geboortenregeling, de aanwezigheid en de bereikbaarheid van de gezondheidscentra, het onderwijs, het preventiebeleid, het genderbeleid,...]]></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policy : a way forward for the Union : a white paper (c:amaz:1347)]]></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4 (c:amaz:1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pport over de bevolkingsontwikkeling voor het jaar 1994. Dit rapport werd opgesteld ter voorbereiding van de Wereldtop voor Sociale Ontwikkeling die in maart 1995 zal gehouden worden te Kopenhagen. Het rapport staat volledig in het teken van de sociale veiligheid in het dagelijks leven.]]></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baby peuter kleuter boek : presentatie (c:amaz:1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voorstelling van 'Ons baby, peuter, kleuter boek', een gezamelijke editie van de KVLV en de Standaard uitgeverij. De permap bevat een situering van het boek binnen de werking van de KVLV en een toelichting van de in dit boek behandelde thema's door de auteur Mia Brumagne. Het boek gaat over kinderen van 0 - 6 jaar en is in een heldere, leesbare taal geschreven. Een waaier van onderwerpen over zwangerschap, geboorte, ontwikkeling en opvoeding komen aan bod. Het boek bevat ook informatieve illustraties. Ook de inleiding bij de voorstelling van het boek van Dr. P. Adriaenssens, hoofd Afdeling Kinder- en Jeugdpsychiatrie van het UZ Gasthuisberg, werd opgenomen.]]></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vrouwenrechten ? : kursus (c:amaz:65)]]></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uder wordende vrouw in de samenleving : een uitdaging (c:amaz:6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tracht een synthese te zijn van de positie van de ouder wordende vrouw in onze samenleving. In deze synthese komen verschillende themata aan bod : feminisatie van de veroudering, gezondheid, psychologische aspecten bij het ouder worden, de sociaal-economische positie van ouderen, zorgtak, risicogroepen....]]></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3 : het individu en de wereld : bevolking, migratie en de ontwikkeling in de jaren '90 (c:amaz: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wordt het individu benaderd als een onderdeel van de wereld. Men gaat in op realiteiten als stedelijke transformatie, internationale migratie, vluchtelingen. Ook wordt er een apart hoofdstuk gewijd aan de 'genderdimensie'.]]></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work and health : synthesis report of a panel of experts (c:amaz:2442)]]></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postponed : abortion in Europe in the 1990's (c:amaz:1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geeft een stand van zaken weer over de abortusproblematiek tijdens de jaren 90 in Europa. Verschillende thema's worden hierbij besproken : het standpunt van vrouwen t.o.v. abortus, abortus in het politiek debat in Oost- en Centraal-Europa, gebruik van abortus in de gezondheidszorg, abortus als contraceptiva.]]></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obacco (c:amaz:426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gendermonitor 2016 (c:amaz:134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laamse Gendermonitor wordt opgemaakt ter ondersteuning van het Vlaamse gelijkekansenbeleid. De monitor brengt de maatschappelijke positie en participatie van mannen en vrouwen op een bevattelijke en overzichtelijke manier in kaart en volgt de evolutie ervan op. De gendermonitor geeft op basis van cijfers een beeld van de verschillen, gelijkenissen en evoluties op het vlak van onderwijs en opvoeding, betaalde en onbetaalde arbeid, inkomen en armoede, gezondheid, besluitvorming, sociale participatie, maar ook attitudes en gedrag.]]></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gië van de vrouwen vijf jaar na Nairobi (c:amaz:9901)]]></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elgique des femmes cinq ans après Nairobi (c:amaz:9900)]]></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défis pour l'an 2000 (c:amaz:3593)]]></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gether for women's health : a framework for the development of policies and programs (c:amaz:4316)]]></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travaux du Conseil de l'Europe en matière d'égalité entre les femmes et les hommes (1950-1988) (c:amaz:3433)]]></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88 / Canton de Genève. Bureau de l'Egalité des Droits entre Homme et Femme (c:amaz:6966)]]></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deelneming aan de wereldconferentie belast met onderzoek en evaluatie van de resultaten van het VN-decennium voor de vrouw : gelijkheid, ontwikkeling en vrede  (Nairobi, Kenia, 15-26 juli 1985) (c:amaz:10099)]]></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belge à la Conférence mondiale chargée d'examiner et d'évaluer les résultats de la Décennie des Nations Unies pour la femme : égalité, développement et paix (Nairobi, Kenya, 15-26 juillet 1985) (c:amaz:10098)]]></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2 juin 1989, concernant la mise en oeuvre de mesures visant à promouvoir l'amélioration de la sécurité et de la santé des travailleurs au travail (89/391/CEE) (c:amaz:8950)]]></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verslag over het verslag van de Commissie aan de Raad, het Europees Parlement, het Economisch en Sociaal Comité en het Comité van de Regio's over de gezondheidstoestand van vrouwen in de Europese Gemeenschap (COM(97)0224 - C4-0333/97) (c:amaz:81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iantes et prostituées ? (c:amaz:13245)]]></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xième rapport sur le rapport de la Commission au Conseil, au Parlement Européen, au Comité Economique et Soial et au Comité des Régions sur l'état de la santé des femmes dans la Communauté Européenne (COM(97)0224 - C4-0333/97) (c:amaz:8115)]]></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aan de Raad, het Europees Parlement, het Economisch en Sociaal Comité en het Comité van de Regio's over de gezondheidstoestand van vrouwen in de Europese Gemeenschap (COM(97)0224-C4-0333/97) (c:amaz:808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e la Commission au Conseil, au Parlement Européen, au Comité Economique et Social et au Comité des Régions sur l'état de la santé des femmes dans la Communauté Européenne (COM(97)0224-C4-0333/97) (c:amaz:8080)]]></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0 jaar vrouwenkiesrecht (c:amaz:7730)]]></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fferences in self-regulation patterns and attitudes toward driving among older adults (c:amaz:7570)]]></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lles qui favorisent l'égalité entre les sexes : les milieux bâtis et les environnements physiques (c:amaz:7507)]]></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 feel ashamed': girls' bodies and sports participation (c:amaz:7463)]]></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book on women of China (c:amaz:7239)]]></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 à travers l'âge et les frontières (c:amaz:7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de voornaamste gedachte weergegeven uit de publicatie : '1. Santé femme- statistique', uitgegeven door de Wereldgezondheidsorganisatie, in 1992, te Parijs, nl. dat vrouwen het biologisch voordeel dat zij hebben t.o.v. mannen bij hun geboorte kwijtraken door hun slechtere levensomstandigheden.]]></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s apart: reproductive health and rights in an age of inequality (c:amaz:13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odays world, gaps in wealth have grown shockingly wide. Billions of people linger at the bottom, denied their human rights and prospects for a better life. At the top, resources and privileges accrue at explosive rates, pushing the world ever further from the vision of equality embodied in the Universal Declaration of Human Rights. Inequality is often understood in terms of income or wealththe dividing line between the rich and poor. But, in reality, economic disparities are only one part of the inequality story. Many other social, racial, political and institutional dimensions feed on each other, and together block hope for progress among people on the margins. Two critical dimensions are gender inequality, and inequalities in realizing sexual and reproductive health and rights; the latter, in particular, still receives inadequate attention. Neither explains the totality of inequality in the world today, but both are essential pieces that demand much more action. Without such action, many women and girls will remain caught in a vicious cycle of poverty, diminished capabilities, unfulfilled human rights and unrealized potentialespecially in developing countries, where gaps are widest.]]></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hangement climatique : kit actu' (c:amaz:6949)]]></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portant des mesures diverses en matière d'action sociale et de santé (c:amaz:6945)]]></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portant confirmation de l'arrête du Gouvernement wallon du 29 septembre 2011 portant codification de la legislation en matière de santé et d'action sociale : texte adopté en séance plénière (c:amaz:694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emme et la santé (c:amaz:6935)]]></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ay, a choice, a fair go : the Government's national agenda for women (c:amaz:6888)]]></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agenda for women : implementation report (c:amaz:6867)]]></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et Union européenne (c:amaz:6864)]]></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lomene Coenen : tailleuse (c:amaz:6845)]]></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du côté des victimes (c:amaz:6729)]]></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a-t-il couple ? : une grille d'analyse pour les intervenants amenés à intervenir en temps de crise (c:amaz:672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infographics]: gender equality at a snail's pace (c:amaz:13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ender Equality Index is a composite indicator that measures the complex concept of gender equality and, based on the EU policy framework, assists in monitoring progress of gender equality across the EU over time.]]></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s néolibérales : actes du colloque international organisé par l'AFARD en partenariat avec DAWN et FEMNET, 7-8 avril 2006 à Rabat Maroc (c:amaz:5980)]]></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waarts mars voor meer vrouw/man-gelijkheid (c:amaz:5911)]]></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april 2005 : Ministerieel besluit tot bepaling van de voorwaarden tot toelating van de digitale mammografie in het Vlaamse bevolkingsonderzoek inzake borstkanker (c:amaz:5854)]]></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olitique wallonne en matière d'égalité des chances entre les hommes et les femmes : politique menée en 2004 par le Gouvernement wallon conformément à la quatrième Conférence mondiale del'ONU sur les femmes (c:amaz:5741)]]></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ijzer : vrouwen en mannen in cijfers, 2005 (c:amaz:5441)]]></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girls and young women (c:amaz:4940)]]></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e rapport de la Commission au Conseil, au Parlement Européen, au Comité Economique et Social et au Comité des Régions sur l'état de la santé des femmes la Communauté Européenne (COM(97)0224 - C4-0333/97) (c:amaz:422)]]></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titel] (c:amaz:4086)]]></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van 4 december 1997 betreffende het verslag over de gezondheidstoestand van vrouwen in de Europese Gemeenschap (c:amaz:3643)]]></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leven langer, maar niet gezonder (c:amaz:349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in brief: a snail's pace towards gender equality (c:amaz:13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equality is a fundamental value of the European Union and is essential for its development, growth and cohesion. As such, measuring progress in gender equality is an integral part of effective policymaking. Since its launch in 2013, the Gender Equality Index of the European Institute for Gender Equality (EIGE) has been recognised for its notable contribution to policy debates and increased awareness about gender equality at the EU and national levels. The Gender Equality Index is a composite indicator that measures the complex concept of gender equality. It is a comprehensive measure for assessing the state of art and monitoring progress in gender equality across the EU over time. The Index relies on a conceptual framework that embraces different theoretical approaches to gender equality and integrates key gender equality issues within the EU policy framework (EIGE, 2013). It offers an easy-to-interpret measure for gender equality, indicating how far (or close) the EU and its Member States are from achieving gender equality. To this end, it measures gender gaps and takes into account the context and different levels of achievement of Member States.]]></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zijn op het werk : het nieuwe bouwstuk [themanummer] (c:amaz:3113)]]></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m te kiezen : VN-Rapport over gezondheid rond seksualiteit, zwangerschap en bevalling (c:amaz:2938)]]></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Women, Health and Development : activities in WHO's programmes 1982-1983 (c:amaz:2820)]]></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oogbejaarden en hun kinderen (c:amaz:2789)]]></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Europa : naar gezond ouder worden : een rapport over de gezondheidstoestand van vrouwen van middelbare leeftijd en ouder (samenvatting) (c:amaz:2744)]]></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is er van het rumoer rond de derde generatiepil ? (c:amaz:23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5 namen de medische autoriteiten in Groot-Brittannië de anticonceptiepil onder vuur en veroorzaakten hierdoor een ware 'pilscare'. Als gevolg hiervan ging de auteur van dit artikel praten met deskundige artsen over mogelijke negatieve effecten van het gebruik van de 'derde generatiepil'.]]></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recht en telethuisarbeid [themanummer] (c:amaz:2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eciaal dossier over arbeidsrecht bij telethuisarbeid. In een eerste uiteenzetting wordt door Laura Ballarin en Marc Belien getracgt een duidelijke definitie te geven van de begrippen huisarbeid en telewerk. Laura Ballarin geeft vervolgens een omschrijving van het juridisch statuut van de thuiswerker en geeft een overzicht van de wettelijke bepalingen die momenteel wel en niet van toepassing zijn voor de thuiswerker. Vervolgens bespreekt ze de bepalingen van het bij het Parlement ingediende wetsontwerp. Ter afsluiting van dit dossier trachten Willy Imbrechts en Jean-Pierre Martin een antwoord te geven op vragen in verband met de veiligheid en de gezondheid van de thuiswerkers gelet op het specifieke karakter van de arbeidsplaat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en kinderen : dubbele belasting of een gezonde combinatie ? (c:amaz: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arrie Bekker na hoe het gesteld is met de gezondheid en het welbevinden van vrouwen die buitenshuis werken combineren met de zorg voor kinderen. Vrouwen die buitenshuis werken zijn minder vaak ziek dan thuiswerkende vrouwen. De term 'dubbele belasting' stelt het leven van de moeders in een te negatief daglicht. Men zou, aldus de auteur, eerder kunnen spreken van dubbele arbeidsvreugde. Wel waarschuwt zij voor veralgemening en plaatst in die zin vijf kantekeningen.]]></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sychofarmaca : weer een keurslijf ? (c:amaz:16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uit Amerika en West-Europa (behalve Finland) gebruiken twee maal zoveel psychofarmaca dan mannen. In België ligt het verbruik dan nog eens vijfmaal hoger dan in Groot-Brittannië en twee en een halve maal hoger dan in Nederland. Hoe komt dat dan wel ? Zijn vrouwen geestelijk ongezonder ? of is er hormonaal iets mis met hen ? of zijn vrouwen gewoonweg grote klagers ? Misschien reageren artsen wel anders op vrouwen dan op mannen ? Anita Dewinter onderzoekt een zevental hypothesen rond sekseverschillen in het gebruik van psychofarmaca. Inleiding en slot van het artikel bekijken wie de grote psychofarmaca-gebruikers zijn en of vrouwen ook beter worden van deze medicati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f China (c:amaz:14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 of China has been published since 1952, and is sponsored and administered by the All-China Women's Federation, the largest women's organisation in China. It remains the only monthly English-language magazine with the specific purpose of introducing Chinese women to the world. Women of China keeps global readers informed about Chinese culture and the reality of Chinese women's lives, experiences and perspectiv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 measuring gender equality in the European Union 2005 - 2015 : main findings (c:amaz:13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equality is a fundamental value of the European Union and is essential for its development, growth and cohesion. As such, measuring progress in gender equality is an integral part of effective policymaking. Since its launch in 2013, the Gender Equality Index of the European Institute for Gender Equality (EIGE) has been recognised for its notable contribution to policy debates and increased awareness about gender equality at the EU and national levels. The Gender Equality Index is a composite indicator that measures the complex concept of gender equality. It is a comprehensive measure for assessing the state of art and monitoring progress in gender equality across the EU over time. The Index relies on a conceptual framework that embraces different theoretical approaches to gender equality and integrates key gender equality issues within the EU policy framework (EIGE, 2013). It offers an easy-to-interpret measure for gender equality, indicating how far (or close) the EU and its Member States are from achieving gender equality. To this end, it measures gender gaps and takes into account the context and different levels of achievement of Member States. Since the Index considers gaps that are to the detriment of either women or men as being equally problematic, a high overall score reflects both small (or absent) gender gaps and a good situation for all (e.g. good quality of work of both women and men). Finally, it suggests the different outcomes of EU and national policies for women and men and supports the development and implementation of evidence-based policymaking in the area of gender equality.]]></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ternatieve geneeskunde (c:amaz: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natuurgeneeswijzen. Men gaat dieper in op de voedingsgewoonten die volgens de alternatieve geneeskunde positief kunnen bijdragen tot een goede gezondheid.]]></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and reproductive health (c:amaz: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dieper in op de rol van de vrouw in de ontwikkelingslanden in relatie tot haar gezondheidstoestand. De maatschappelijke rol van de vrouw is in deze landen door culturele omstandigheden veel zwaarder dan die van de man : de vrouw staat in voor de kostwinning, het opvoeden van kinderen en het onderhoud van het gezin. Door de geringe gezondheidsvoorzieningen en de zware taken sterven er meer vrouwen dan mannen en dit vooral tijdens de zwangerschapsperiode en bij de bevalling. In eerste instantie zou men in deze culturen de vrouwen moeten voorlichten en hen bewust maken van de geboortenplanning. Tegelijkertijd dient men de gezondheidssector uit te breiden naar de vrouwen en kinderen toe.]]></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grès des femmes dans le monde : en quête de justice (c:amaz:11846)]]></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de evaluatie en de verbetering van de gewestelijke maatregelen inzake preventie van borstkanker (c:amaz:11753)]]></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relative à l'évaluation et à l'amélioration du dispositif régional de prévention du cancer du sein (c:amaz:11751)]]></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8 : Decreet betreffende de bestrijding van sommige vormen van discriminatie (c:amaz:11724)]]></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8 : Décret relatif à la lutte contre certaines formes de discrimination (c:amaz:11723)]]></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enfants dans le monde 2007 : femmes et enfants, le double dividende de l'égalité des sexes (c:amaz:11536)]]></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s children 2007 : women and children, the double dividend of gender equality (c:amaz:11535)]]></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 bevolkingsrapport 1999 : zes miljard, tijd om te kiezen (c:amaz:1146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gender gap report 2021: insight report 2021 (c:amaz:146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other generation of women will have to wait for gender parity, according to the World Economic Forums Global Gender Gap Report 2021. As the impact of the COVID-19 pandemic continues to be felt, closing the global gender gap has increased by a generation from 99.5 years to 135.6 yea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 measuring gender equality in the European Union 2005 - 2015 : report (c:amaz:13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ocuments the third edition of the Gender Equality Index of the European Institute for Gender Equality (EIGE). Since its launch in 2013, the Gender Equality Index has been recognised for its notable contribution to policy debates and increased awareness about gender equality at the EU and national levels. The Index is a comprehensive measure for assessing the state of the art and monitoring progress in gender equality across the EU over time. The third edition provides scores for 2005, 2010, 2012 and 2015. It relies on a conceptual framework that embraces different theoretical approaches to gender equality and integrates key gender equality issues within the EU policy framework. The Index measures gender gaps and takes into account the context and different levels of achievement of Member States within a range of relevant policy areas: work, money, knowledge, time, power and health. Additionally, it gives insights into violence against women and intersecting inequalities. It shows the different outcomes of EU and national policies for women and men and supports the development and implementation of evidence-based policymaking in the area of gender equality.]]></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lus et invisibles : la situation des enfants dans le monde 2006 (c:amaz:11251)]]></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luded and invisible : the state of the world's children 2006 (c:amaz:11250)]]></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Brussels Hoofdstedelijk Gewest : rapport gerealiseerd door Amazone op vraag van de Staatssecretaris voor Gelijke Kansenbeleid van het Brussels Hoofdstedelijk Gewest (c:amaz:11143)]]></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het bestaan in Europa : samenvatting (c:amaz:11049)]]></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lité de vie en Europe : résumé (c:amaz:11048)]]></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et bioéthique (c:amaz:10756)]]></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bioethics (c:amaz:10755)]]></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ondialisering : de strijd tegen genderongelijkheid (c:amaz:10133)]]></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mondialisation : réduire les inégalités de genre (c:amaz:1013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intra-francophone 2015-2019 : lutte contre les violences sexistes et intra-familiales (c:amaz:789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feminist theory (c:amaz:789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gender and politics (c:amaz:785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e stemmen : wanneer liefhebben of jezelf zijn niet vanzelfsprekend is (c:amaz:1418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faites aux femmes en Wallonie : état des lieux en chiffres (c:amaz:1393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6 (c:amaz:1376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boren worden als Brusselaar : perinatale gezondheidsindicatoren van de Brusselaars 2000-2012 : samenvatting (c:amaz:1285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osing the gender gap : the gender parity taskforces (c:amaz:77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the need for a gendered response [Briefing] (c:amaz:145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e midst of the current pandemic, adopting a gender perspective may seem a secondary concern. However, pandemics are known to affect women and men differently, making it essential to recognise these differences in order to understand the impacts on individuals and communities and to respond effectively and equitably. There is already clear evidence that the ongoing health, social and economic crisis is having gendered impacts. Disaggregated data show that sex and gender are playing a role in exposure to the virus and risks of severe outcomes, and that some groups of women and men are particularly vulnerable. Lockdown measures have led to an increase in violence against women and disrupted access to support services. Access to sexual and reproductive healthcare has also been affected. Successive lockdowns have widened the existing gender divide in unpaid care work that was already keeping more women than men out of the labour market. Greater work-life conflict is one of the factors leading to women's employment being worse hit than men's, with potential long-term impacts on women's employment, pay and career advancement. The pandemic has also brought the issue of women's participation in decision-making to the fore. Without a gender-sensitive approach, the pandemic could have far-reaching implications, including a real risk of exacerbating gender inequalities and sending progress into reverse. At the same time, gender mainstreaming tools such as gender impact assessments and gender budgeting exist that could, if used effectively, mitigate the negative consequences and contribute to achieving gender equality. Internationally and within the European Union (EU), there have been calls for gender-sensitive emergency and long-term responses. In January 2021, the European Parliament adopted a resolution setting out recommendations on both aspects. 
[Source: Introdu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soverschrijdend gedrag op het werk : een analyse naar omvang, risicos en impact op het welzijn en de gezondheid van werknemers op basis van de werkbaarheidsmonitor 2013 : rapport (c:amaz:1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kijken we hoeveel werknemers het slachtoffer werden van grensoverschrijdend gedrag op het werk en willen we weten welke de risicogroepen zijn voor de blootstelling aan grensoverschrijdend gedrag. We onderzoeken ook welke rol de arbeidscontext speelt en welke invloed de confrontatie met grensoverschrijdend gedrag heeft op de gezondheid en het welzijn van de werknem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op liefde : handleiding [Seksuele diversiteit bespreekbaar maken binnen etnisch-culturele minderheden] (c:amaz:1394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5 (c:amaz:1376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sur la violence intrafamiliale et la violence conjugale basée sur l'enquête de santé 2013 (c:amaz:136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kanker op de agenda van instellingen en organisaties: Vrouwenraadinfodossier 2015 (c:amaz:1339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staande ouder: gezondheid (c:amaz:1338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France (c:amaz:1297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Germany (c:amaz:1296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ître bruxellois(e) : indicateurs de santé périnatale des Bruxellois(es) 2000-2012 : résumé (c:amaz:1285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boren worden als Brusselaar : perinatale gezondheidsindicatoren van de Brusselaars 2000-2012 (c:amaz:1285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s de politique générale. Égalité des genres, égalité des chances et diversité [Doc 55 (1580/022] (c:amaz:146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Gouvernement mènera une politique active en matière d'égalité des genres et une politique volontariste qui s'attaquera aux déséquilibres structurels et historiques.
[Source: site web: www.dekamer.be/kvvcr/showpage.cfm?section=/pri/budget&language=fr&rightmenu=right_pri&story=2021-notes.xm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ître bruxellois(e) : indicateurs de santé périnatale des Bruxellois(es) 2000-2012 (c:amaz:1285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synthèse (c:amaz:1280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c:amaz:1280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ijing Platform for action+20 and the opportunities for achieving gender equality and the empowerment of women in the post-2015 development agenda (c:amaz:1272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Brussels regeerakkoord Gezinsbond : november 2014 (c:amaz:794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federaal regeerakkoord Gezinsbond : november 2014 (c:amaz:794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iten & cijfers : seksuele gezondheid van volwassenen in Vlaanderen (c:amaz:778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Strategy for equality between women and men 2010-2015 as a contribution to achieve the goals of the Beijing Platform for Action (c:amaz:777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inzake de Uitbanning van alle Vormen van Discriminatie van Vrouwen: schaduwrapport 2014 over België (c:amaz:773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es de prise en charge des victimes de violences sexuelles à destination des professionnel.le.s de la santé et de la justice : actes du colloque du 26 avril 2014 (c:amaz:77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ne beleidsnota. Gendergelijkheid, gelijke kansen en diversiteit [Doc 55 (1580/022] (c:amaz:146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egering zal een actieve genderpolitiek voeren en een voluntaristisch genderbeleid dat structurele en historische onevenwichten aanpakt.
[Bron: website: www.dekamer.be/kvvcr/showpage.cfm?section=/pri/budget&language=nl&rightmenu=right_pri&story=2021-notes.xm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oécologie, plaidoyer pour une perspective de genre : lutte contre la malnutrition et pour une souverainité alimentaire (c:amaz:765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imating the costs of gender-based violence in the European Union : report (c:amaz:764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4 (c:amaz:1376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visant à lutter contre les mutilations génitales en Belgique : texte adopté par la Commission de la Justice [5 - 2453/4 (Zitting 2013/2014)] (c:amaz:1351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nées périnatales en Région bruxelloise : années 2008-2012 (c:amaz:1289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N-verdrag voor vrouwenrechten en België 35 jaar later (c:amaz:1258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droits des femmes et la Belgique, 35 ans après (c:amaz:1258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12-2013 / UN Women (c:amaz:1243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avoir ou pas? : les féministes et les maternités (c:amaz:79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innovations : how gender analysis contributes to research (c:amaz:75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 une technologie saine à dimension humaine [Résumé] (c:amaz:1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possible, de nos jours, d'encore imaginer des soins de santé et une aide à la personne qui ne recourent pas à la technologie. Pensez aux capteurs pour la prévention des chutes, à la vidéo-consultation qui permet le contact à distance, aux vêtements intelligents qui monitorent les paramètres de votre corps et aux applications qui servent votre santé et votre bien-être. La technologie numérique modifie tant les soins et l'aide que notre comportement et la façon dont les professionnels de la santé et les citoyens échangent. Tous ces outils et aides technologiques collectent des données sur l'usager, le patient ou le client. Mais qui fait quoi avec ces données ? Qu'en est-il de la vie privée ? À quels principes doivent se conformer les innovations technologiques daujourdhui et de demain ? Comment pouvons-nous anticiper et baliser cette évolution, au lieu de subir lune après l'autre des vagues technologiques ? Le Fonds Dr. Daniël De Coninck et la Fondation Roi Baudouin ont rassemblé autour du projet « Teckno 2030 » des parties prenantes de divers horizons. Ceux-ci ont élaboré un cadre d'orientation pour l'utilisation de la technologie dans les soins et l'aide à la personne. Huit principes directeurs forment la trame de ce cadre : les « 8 Caring technology principl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 sujets et acteurs de l'égalité professionnelle (c:amaz:720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3 (c:amaz:1376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a mortalité foeto-infantile en Région bruxelloise : 2000-2010 (c:amaz:1288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4 van het Bureau van 16 april 2013 van de Raad van Gelijke Kansen voor Mannen en Vrouwen over de gelijke behandeling van mannen en vrouwen inzake beroepsziekten (c:amaz:1267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34 du 16 avril 2013 du Bureau du Conseil pour l'Egalité des Chances entre Hommes et Femmes sur l'égalité de traitement entre les hommes et les femmes en matière de maladies professionnelles (c:amaz:1267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ritères médicaux dans la loi relative à la transsexualité: étude de droit comparé menée pour le compte de l'Institut pour l'Egalité des Femmes et des Hommes (c:amaz:1245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 une période à risques en matière de violences? (c:amaz:791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ét verschillen maar  zònder ongelijkheid : tips voor een lokaal beleid (c:amaz:763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1.828 : zitting van dinsdag 18 december 2012 : IAO - Voorlegging, aan het Parlement, van de instrumenten die de Internationale Arbeids-conferentie tijdens haar 100e zitting (Genève, juni 2011) heeft aangenomen - Verdrag nr. 189 betreffende waardig werk voor het huispersoneel - Aanbeveling nr. 201 betreffende waardig werk voor het huispersoneel (c:amaz:736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méro spécial 90 ans des Femmes Prévoyantes Socialistes (c:amaz:678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technologie saine pour des soins à dimension humaine. Teckno 2030 : le rôle de la technologie dans l'amélioration de la qualité de vie liée à la santé des citoyens dans leur vie quotidienne (c:amaz:1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Quel rôle souhaitons-nous accorder à la technologie dans le maintien de notre qualité de vie liée à la santé ? À quoi les innovations technologiques doivent-elles répondre, aujourd'hui et à l'avenir ? Comment traitons-nous les données personnelles et de santé ? Comment pouvons-nous anticiper plutôt que subir ? Pour y réfléchir, le Fonds Dr. Daniël De Coninck, géré par la Fondation Roi Baudouin, a réuni un groupe de développeurs de technologies de santé, de chercheurs, de professionnels des soins et de représentants d'associations de patients et d'aidants proches. Ensemble, ils ont discuté d'un cadre inspirant, qui trace la voie pour stimuler des innovations technologiques dans la sphère de la santé et des soins. En explorant le futur, ils ont fait émerger huit principes directeurs. Un ensemble bien réfléchi de principes qui peuvent guider diverses formes d'innovations technologiques visant à améliorer la santé, la qualité de vie, les soins et le soutien des personnes. Cette publication vous présente ces 8 principes pour une technologie saine à dimension humaine (caring technology) et les scénarios du futur. [Source : https://www.kbs-frb.be/fr/Activities/Publications/2020/20200924PP]]]></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ulti-annual financial framework 2014 - 2020 from a gender equality perspective : notes (c:amaz:678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ber Schuld!? : sexualisierte gewalt : begriffsdefinition, grenzziehung und professionelle handlungsansätze [Konferenzband] (c:amaz:1418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2 (c:amaz:1376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relative aux obstacles juridiques au dépistage des MGF dans le cadre scolaire : propositions et recommandations sur la faisabilité d'un moyen de prévention de MGF dans le cadre scolaire ou du suivi par l'ONE (c:amaz:1346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Femmes Prévoyantes Socialistes : juin 2011 (c:amaz:762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lmeting indicatoren open coördinatie 2010-2014 (c:amaz:730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EU-funded research : toolkit and checklist (c:amaz:680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1 (c:amaz:1375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ème manifeste sur les droits des femmes et des filles handicapées de l'Union européenne : un outil pour les acivistes et les responsables politiques (c:amaz:1249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nifesto on the Rights of Women and Girls with Disabilities in the European Union : a toolkit for activists and policy makers (c:amaz:12489)]]></a:t>
            </a:r>
          </a:p>
        </p:txBody>
      </p:sp>
    </p:spTree>
  </p:cSld>
  <p:clrMapOvr>
    <a:masterClrMapping/>
  </p:clrMapOvr>
</p:sld>
</file>

<file path=ppt/theme/theme1.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408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2024-05-16T23:38:25Z</dcterms:created>
  <dcterms:modified xsi:type="dcterms:W3CDTF">2024-05-16T23:38:25Z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