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97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969_ca_object_representations_media_3862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9831_ca_object_representations_media_2977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5_ca_object_representations_media_2975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162_ca_object_representations_media_2974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792_ca_object_representations_media_2138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511_ca_object_representations_media_3865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175_ca_object_representations_media_3861_large15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956_ca_object_representations_media_2993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742_ca_object_representations_media_299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13_ca_object_representations_media_298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26_ca_object_representations_media_298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844_ca_object_representations_media_298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139_ca_object_representations_media_298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16_ca_object_representations_media_2979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07_ca_object_representations_media_2978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Quatrième Conférence Mondiale sur les Femmes (Beijing, 4-15 septembre 1995) (c:amaz:12869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8 van 24 mei 1996 van de Raad van Gelijke Kansen over gelijk loon voor mannen en vrouwen (c:amaz:8330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7 van 24 mei 1996 van de Raad van de Gelijke Kansen voor Mannen en Vrouwen betreffende de vrouwen bij de Belgische politiediensten (c:amaz:8316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is n° 7 du 24 mai 1996 du Conseil de l'Egalité des Chances entre Hommes et Femmes concernant les femmes dans les services de police belges (c:amaz:8315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eidsbrief gelijke kansen : beleidsprioriteiten 1997 (c:amaz:5194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des offres d'emploi reçues à l'Orbem : approche descriptive de l'offre insatisfaite (c:amaz:12874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port of the Fourth World Conference on Women (Beijing, 4-15 September 1995) (c:amaz:12867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11 van de Raad van de Gelijke Kansen van 11 oktober 1996 betreffende het co-ouderschap (c:amaz:867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is n° 11 du Conseil de l'Egalité des Chances du 11 octobre 1996 relatif à la coparenté (c:amaz:867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12 van 11 oktober 1996 van de Raad van de Gelijke Kansen betreffende de 'vrouwen en armoede' (c:amaz:834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is n° 12 du 11 octobre 1996 du Conseil de l'Egalité des Chances relatif aux 'femmes et à la pauvreté' (c:amaz:8344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9 van de Raad van 24 mei 1996 betreffende de ondervertegenwoordiging van vrouwen bij het academisch personeel (c:amaz:8340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is n° 9 du 24 mai 1996 du Conseil concernant la sous-représentation des femmes dans le personnel académique (c:amaz:8339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10 van 24 mei 1996 van de Raad van de Gelijke Kansen voor mannen en vrouwen betreffende de moederschapsbescherming : leemten en discriminaties die in de wetgeving blijven voortbestaan (c:amaz:8332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is n° 10 du 24 mai 1996 du Conseil de l'Egalité des Chances entre Hommes et Femmes relatif à la protection de la maternité : lacunes et discriminations subsistant dans la législation (c:amaz:833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2024-05-09T18:53:09Z</dcterms:created>
  <dcterms:modified xsi:type="dcterms:W3CDTF">2024-05-09T18:53:09Z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