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presProps" Target="presProps.xml"/>
  <Relationship Id="rId72" Type="http://schemas.openxmlformats.org/officeDocument/2006/relationships/viewProps" Target="viewProps.xml"/>
  <Relationship Id="rId7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9101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0634_ca_object_representations_media_3647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5640_ca_object_representations_media_3646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911_ca_object_representations_media_2128_large5.jpg"/>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9565_ca_object_representations_media_2476_large3.jpg"/>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274_ca_object_representations_media_2117_large6.jpg"/>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120_ca_object_representations_media_2129_large7.jpg"/>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327_ca_object_representations_media_2127_large8.jpg"/>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79_ca_object_representations_media_2225_large4.jpg"/>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structurele aanpak van de verarming van eenoudergezinnen in België (c:amaz:1253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nitoring progress in combating violence against women in the EU : spotlight on Member States : Ireland (c:amaz:1082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eland : state of the art report (c:amaz:553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 woman's model for social welfare reform (c:amaz:504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 men in Ireland : facts and figures (c:amaz:493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and men in Ireland as entrepreneurs and as business managers (c:amaz:493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arts and culture (c:amaz:492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the peace and reconciliation programme (Peace 2) (c:amaz:492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and work with refugees (c:amaz:492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youth services and facilities (c:amaz:492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economic and social infrastructure (c:amaz:49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ur une réponse structurelle à la précarisation des familles monoparentales en Belgique (c:amaz:1252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IT, E-commerce and internet usage (c:amaz:49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tourism (c:amaz:492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environment and waste management (c:amaz:491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urban development (c:amaz:491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sports and leisure (c:amaz:491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film and media (c:amaz:491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research and development (c:amaz:491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community development (c:amaz:477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bes et employeurs : comment reconcilier travail et vie de famille. Volume 2 : Autriche, Irlande et Japon (c:amaz:106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tudy considers how a wide range of policies, including tax/benefit policies, childcare policies, and employment and workplace practices, help determine parental labour market outcomes and family formation in Austria, Ireland, and Japan. These three countries have experienced changes in female aspirations and labour force behaviour, while at the same time birth rates have dropped significantly. For some (potential) parents, having children (or having as many as desired) and fulfilling labour market aspirations are mutually exclusive activities. As a result, current labour supply is less than what it could be, and human capital is underused. This result reflects an inefficient use of labour market resources, and if this situation were to be perpetuated, it would limit economic growth relative to potential. The declining number of children also has obvious implications for the shape of future societies. This volume includes some options for policy reform towards a better reconciliation of work and family commitments in Austria, Ireland and Japa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bies and bosses : reconciling work and family life. Volume 2 : Austria, Ireland and Japan (c:amaz:106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tudy considers how a wide range of policies, including tax/benefit policies, childcare policies, and employment and workplace practices, help determine parental labour market outcomes and family formation in Austria, Ireland, and Japan. These three countries have experienced changes in female aspirations and labour force behaviour, while at the same time birth rates have dropped significantly. For some (potential) parents, having children (or having as many as desired) and fulfilling labour market aspirations are mutually exclusive activities. As a result, current labour supply is less than what it could be, and human capital is underused. This result reflects an inefficient use of labour market resources, and if this situation were to be perpetuated, it would limit economic growth relative to potential. The declining number of children also has obvious implications for the shape of future societies. This volume includes some options for policy reform towards a better reconciliation of work and family commitments in Austria, Ireland and Jap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rrent situation of female genital mutilation in Ireland (c:amaz:721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w to incorporate equal opportunities into project selection criteria (c:amaz:493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w to promote gender balance in decision-making (c:amaz:4936)]]></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w to incorporate gender equality into evaluations (c:amaz:4930)]]></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ke it happen : effective gender mainstreaming in Ireland and the UK : conference report of the gender mainstreaming in UK & Ireland (c:amaz:4903)]]></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proofing handbook (c:amaz:4590)]]></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agricultural and rural development (c:amaz:4925)]]></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enterprise development and research (c:amaz:4922)]]></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57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and transport : fact sheet for the Economic and Social Infrastructure Operational Programme of the National Development Plan, 2000 to 2006 (c:amaz:4918)]]></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57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and housing : fact sheet for the Economic and Social Infrastructure Operational Programme of the National Development Plan, 2000 to 2006 (c:amaz:4913)]]></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ming the future : an integrated strategy to support women's community and voluntary organisations (c:amaz:490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egic role of equality bodies (c:amaz:656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sport : Task Force report (c:amaz:4226)]]></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nership 2000 : Working Group Report on equality proofing (c:amaz:4234)]]></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the civil service : gender imbalance in Irish civil service grades at higher executive officer level (HEO) and above (c:amaz:4511)]]></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dicting the impact of policy : gender-auditing as a means of assessing the probable impact of policy initiatives on women. Country report : Ireland (c:amaz:4243)]]></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proofing and the European Structural Funds : outline guidelines (c:amaz:4233)]]></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opportunities in the state-sponsored sector : report on a survey of equal opportunities in the state-sponsored sector (c:amaz:4227)]]></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développement rural dans l'Union Européenne (c:amaz:3410)]]></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ons innovantes menées en Europe contre le harcèlement sexuel au travail : Belgium-France-Germany-Ireland-Netherlands-Spain (c:amaz:3167)]]></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schakeling van migrantenvrouwen in het arbeidsproces (c:amaz:8322)]]></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science and technology : activities in the European Union : project paper (c:amaz:40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and men in Ireland 2005 (c:amaz:5753)]]></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under representation of women in science & technology : how to improve the situation for women studying/working in S & T? : proceedings of STOA workshop (c:amaz:4011)]]></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ted Nations Fourth World Conference on Women - Beijing 1995 : report of the United Kingdom of Great Britain and Northern Ireland (c:amaz:2326)]]></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ted Nations Fourth World Conference on Women : national report of Ireland (c:amaz:2323)]]></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eaking the silence : violence in the home : the women's perspective (c:amaz:6468)]]></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2 programmes européens pour l'égalité professionnelle (c:amaz:4321)]]></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here do women figure? (c:amaz:7014)]]></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UC equal value manual : using job evaluation to eliminate sex discrimination in pay (c:amaz:5138)]]></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here do women figure? (c:amaz:7015)]]></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sertion professionnelle des femmes immigrées (c:amaz:8321)]]></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w technologies and non-traditional sectors : IRIS seminar dossier (23-24 September 1991 ; Dublin) (c:amaz:588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liverable 9 : final report (c:amaz:5540)]]></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untry report : Ireland, analysis of policy context and policies (c:amaz:5518)]]></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ity officer's procedures : the equality officer concept : Ireland (c:amaz:5137)]]></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research and development (c:amaz:4910)]]></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egrating gender equality in the evaluation of the Irish 2000-06 National Development Plan (c:amaz:4904)]]></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genderkloof overbruggen : segregatie op de arbeidsmarkt terugdringen (c:amaz:4349)]]></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king their mark : the experiences of childcare projects within the NOW programme in Ireland (c:amaz:4325)]]></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impact assessement Ireland (c:amaz:4282)]]></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recht op geluk (c:amaz:2263)]]></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geheime oversteek : het drama van de Ierse abortusreizen (c:amaz:18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ijdrage over het leed van de bijna vierduizend Ierse vrouwen die jaarlijks naar Groot-Brittannië reizen voor een abortus. Meestal alleen, soms met een vriendin of vriend. Iedereen weet het. Iedereen doet het. Weinigen durven te vertellen over de eenzaamheid, de leugens en de mythen rond het grote gehei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liverable 7 : report of EQUAPOL : national thematic seminars (c:amaz:553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in training (c:amaz:492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surer les progrès dans la lutte contre la violence envers les femmes : focus sur les Etats membres : Irlande (c:amaz:10829)]]></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2024-05-16T21:11:31Z</dcterms:created>
  <dcterms:modified xsi:type="dcterms:W3CDTF">2024-05-16T21:11:31Z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