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presProps" Target="presProps.xml"/>
  <Relationship Id="rId94" Type="http://schemas.openxmlformats.org/officeDocument/2006/relationships/viewProps" Target="viewProps.xml"/>
  <Relationship Id="rId95"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975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4_ca_object_representations_media_2907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2_ca_object_representations_media_2338_large3.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4.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15_ca_object_representations_media_2284_large5.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7_ca_object_representations_media_2283_large6.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17_ca_object_representations_media_2282_large7.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2_ca_object_representations_media_2281_large8.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85_ca_object_representations_media_2541_large2.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40_ca_object_representations_media_2166_large9.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91_ca_object_representations_media_2165_large10.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91_ca_object_representations_media_2164_large11.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034_ca_object_representations_media_3589_large12.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76_ca_object_representations_media_3542_large13.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37_ca_object_representations_media_3530_large14.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20_ca_object_representations_media_3493_large15.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87_ca_object_representations_media_3492_large1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33_ca_object_representations_media_3416_large1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75_ca_object_representations_media_3414_large18.jpg"/>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16_ca_object_representations_media_3404_large19.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41_ca_object_representations_media_3261_large20.jpg"/>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57_ca_object_representations_media_3259_large21.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55_ca_object_representations_media_3252_large22.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21_ca_object_representations_media_3250_large23.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85_ca_object_representations_media_3247_large24.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2_ca_object_representations_media_3245_large25.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5_ca_object_representations_media_3243_large26.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08_ca_object_representations_media_3238_large27.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1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VIH/SIDA (c:amaz:685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6 / Ministère de la Communauté Française. Direction de l'Egalité des Chances (c:amaz:676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linquance au féminin : amalgame entre filles dangereuses et en danger ? (c:amaz:670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jalousie n'est pas une preuve d'amour... (c:amaz:664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européennes en matière de violences entre partenaires (c:amaz:6646)]]></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pister et aider les enfants témoins de violences dans le couple : à la croisée des pratiques psychosociales et féministes (c:amaz:664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omitance des violences entre partenaires et des violences envers les enfants (c:amaz:664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droits fondamentaux de l'Union Européenne (c:amaz:657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ruire et gérer son projet (c:amaz:65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s, genre et politique (c:amaz:783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éréotypik : hommes - femmes, nord - sud...balayons les idées toutes faites? : outil de réflexion et d'animation sur les stéréotypes pour les enfans de 8 à 12 ans pour une sensibilisation à l'égalité hommes - femmes, nord - sud. (c:amaz:642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 Europe pour quelle égalité? (c:amaz:640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qué par des femmes : travailleuses de l'industrie de l'habillement et mouvements pour les droits des femmes au travail (c:amaz:6390)]]></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ntes : de l'invisibilité à la reconnaissance? (c:amaz:6368)]]></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tour au travail après un cancer du sein : un second combat pour les femmes ? (c:amaz:624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é : un fait divers ? : concept contesté, expériences contrastées, débats féministes : actes du colloque (Bruxelles ; 19 novembre 2007) (c:amaz:623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ngé de paternité, un congé institutionnalisé ? (c:amaz:623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ésentation politique des femmes et genre au Maroc et dans le monde (c:amaz:622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 Maroc à la Belgique : le droit familial aujourd'hui (c:amaz:6224)]]></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c:amaz:619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une forme de réparation? (c:amaz:7329)]]></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travail et famille (c:amaz:618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insultes aux coups : hommes et femmes inégaux face à la violence (c:amaz:617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santé : femmes soignantes et soignées, la fin des inégalités? (c:amaz:615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changent-elles le travail? (c:amaz:6152)]]></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éger les femmes contre la violence : étude analytique de la mise en oeuvre effective de la recommandation Rec (2002)5 sur la protection des femmes contre la violence dans les Etats Membres du Conseil de l'Europe (c:amaz:6079)]]></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s de conciliation de la vie professionnelle et de la vie privée : échanges de bonnes pratiques (c:amaz:6078)]]></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dans la pratique : le rôle de l'action positive (c:amaz:607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un pas en avant : une feuille de route pour le futur : compte rendue de la conférence organisée par la Commission européenne les 4 et 5 mai 2006 (c:amaz:6076)]]></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à Bruxelles (c:amaz:6073)]]></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élus et des candidats francophones aux élections fédérales du 10 juin 2007 (c:amaz:607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55+ : actrices de leur sécurité (c:amaz:7245)]]></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versus special rights? : minority protection and the prohibition of discrimination (c:amaz:606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 échanges de bonnes pratiques (c:amaz:6056)]]></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êtres humains : recrutement par internet : l'usage abusif d'internet pour le recrutement des victimes de la traite des êtres humains (c:amaz:605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H/F: la plus value du 'gender mainstreaming' dans les projets FSE (c:amaz:605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 vrouwenbeweging? : gelijkheid en verschil ter discussie vanuit multicultureel perspectief (c:amaz:604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curité : redéfinir la sécurité des citoyens européens (c:amaz:6039)]]></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information n° 375 : rapport d'activité fait pour l'année 2006-2007 au nom de la délégation aux droits des femmes et à l'égalité des chances entre les hommes et les femmes et compte rendu des travaux de cette délégation sur le thème 'Femmes et hommes dans les médias', déposé en application de l'article 6 septies de l'ordonnance n°58-1100 du 17 novembre 1958 relative au fonctionnement des assemblées parlementaires (c:amaz:6033)]]></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our et violence chez les jeunes (c:amaz:602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aux convictions politiques et religieuses de Nawal El Saadawi et aux menaces de mort qu'elles ont entraînées (c:amaz:601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82 relatif à l'avant-projet de décret modifiant le décret du 27 mai 2004 relatif à l'égalité de traitement en matière d'emploi et de formation professionnelle (c:amaz:60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 de genre ! : un livre-jeu sur l'égalité entre femmes et hommes (c:amaz:7152)]]></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ammes des partis francophones pour les élections fédérales du 10 juin 2007 (c:amaz:600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paration des élections fédérales du 10 juin 2007 (c:amaz:6007)]]></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en Wallonie (c:amaz:6006)]]></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78 du Conseil Wallon de l'Egalité entre Hommes et Femmes : recommandations à la Ministre wallonne de la Santé, de l'Action sociale et de l'Egalité des chances, visant à soutenir la création d'une cellule dédiée aux questions de genre en matière de santé au sein du SPF Santé publique (c:amaz:598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de de la famille : perceptions et pratique judiciaire (c:amaz:5978)]]></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st l'heure h : programme électoral 2007, résumé (c:amaz:597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livres (c:amaz:597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temps partiel : le temps partiel, source d'inégalités entre les hommes et les femmes, vrai ou faux ? (c:amaz:597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2 relatif à l'avant-projet d'arrêté d'exécution du décret du 27 mai 2004 relatif à l'égalité de traitement en matière d'emploi et de formation (c:amaz:5959)]]></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jeunes face au sexisme à la télévision (c:amaz:594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ans pour l'Union européenne : 50/50 pour les femmes et les hommes? : rapport annuel / Lobby Européen des Femmes (c:amaz:7149)]]></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te à la violence (c:amaz:593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60 du Conseil Wallon de l'Egalité entre hommes et femmes relatif aux avant-projets de décret modifiant les décrets du 12 février 2004 relatifs au statut de l'administrateur public, en vue de promouvoir la présence équilibrée d'hommes et de femmes (c:amaz:593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9 du Conseil Wallon de l'Egalité entre hommes et femmes relatif à l'état d'avancement de la politique contre les violences conjugales en Région wallonne (c:amaz:5933)]]></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8 du Conseil Wallon de l'Egalité entre hommes et femmes sur le programme wallon de développement rural 2007-2013 (c:amaz:5932)]]></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comme aide familiale à domicile : inventaire des outils et bonnes pratiques pour améliorer les conditions de travail (c:amaz:12531)]]></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s et vieillissements : synthèse (c:amaz:12443)]]></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lassification de fonctions analytique: une base pour une politique salariale sexuellement neutre : guide pratique (c:amaz:12358)]]></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opération belge au développement dans le domaine de la santé et des droits sexuels et reproductifs : note politique (c:amaz:1233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ons et politiques pour l'égalité des genres : Bruxelles, du 3 au 5 décembre 2007 : actes du forum (c:amaz:1219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chez soi après 65 ans : atlas des besoins et des acteurs à Bruxelles (c:amaz:1219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Conseil Wallon de l'Egalité entre Hommes et Femmes (c:amaz:6903)]]></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Flora (c:amaz:1205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c:amaz:12016)]]></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 approches et perspectives en Région de Bruxelles-Capitale colloque 23 novembre 2007 (c:amaz:12006)]]></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ctimes sous les projecteurs : rapport traite des êtres humains 2006 (c:amaz:1198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partis politiques en Belgique : l'égalité des femmes et des hommes en tant qu'objectif permanent des partis politiques de Belgique (c:amaz:1166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ékin aux objectifs du Millénaire pour le Développement... : les femmes et les filles en marche vers l'éducation : recommandations de la Commission Femmes et Développement (c:amaz:1157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ile au féminin : informations à l'intention des demandeuses d'asile (c:amaz:1156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femmes et des hommes dans les marchés publics : quelques recommandations (c:amaz:1156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la prévention de la charge psychosociale au travail : stress, violences, harcèlement moral et sexuel (c:amaz:1156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discrimination multiple : pratiques, politiques et lois (c:amaz:1155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bitat solidaire : étude sur les possibilités de reconnaissance de l'habitat groupe pour les personnes en précarité sociale (c:amaz:6871)]]></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sensibilisation à la discrimination et aux législations de lutte contre les discriminations : rapport de synthèse (c:amaz:11551)]]></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ane Vogel-Polski : une femme de conviction (c:amaz:1154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152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le projet et le mètre (c:amaz:11538)]]></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lle au fil des pas : les marches d'exploration urbaine (c:amaz:11529)]]></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a pensée et de la politique en matière de développement : de nouvelles opportunités pour l'égalité de genre ?! : le genre dans les stratégies de réduction de la pauvreté et les approches sectorielles (c:amaz:11525)]]></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jeunes Bruxellois, entre diversité et adversité : enquête parmi les rhétoriciens des écoles de la Ville de Bruxelles (c:amaz:11521)]]></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villes : que fait l'Europe ? : bilan et perspectives (c:amaz:11515)]]></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ondir sur Pékin +10 : pistes d'action et défis à relever pour approfondir la mise en oeuvre des objectifs de la Plate-forme d'Action de Pékin en Belgique (c:amaz:11513)]]></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égalité (c:amaz:11506)]]></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le programme de l'UE pour l'emploi et la solidarité sociale (2007-2013) : permettre à la Communauté de soutenir les Etats membres dans leur engagement à créer des emplois plus nombreux et de meilleure qualité, ainsi qu'à garantir l'égalité des chances pour tous (c:amaz:115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er une convention sociale néfaste : la pratique de l'excision/mutilation genitale féminine (c:amaz:6856)]]></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07 (c:amaz:11483)]]></a:t>
            </a:r>
          </a:p>
        </p:txBody>
      </p:sp>
    </p:spTree>
  </p:cSld>
  <p:clrMapOvr>
    <a:masterClrMapping/>
  </p:clrMapOvr>
</p:sld>
</file>

<file path=ppt/theme/theme1.xml><?xml version="1.0" encoding="utf-8"?>
<a:theme xmlns:a="http://schemas.openxmlformats.org/drawingml/2006/main" name="Theme45">
  <a:themeElements>
    <a:clrScheme name="Theme4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2024-05-15T13:55:24Z</dcterms:created>
  <dcterms:modified xsi:type="dcterms:W3CDTF">2024-05-15T13:55:24Z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