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04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. Atlas zur Gleichstellung von Frauen und Männern in Deutschland : eine Standardbestimming (c:amaz:727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eue Wege - Gleiche Chancen : Gleichstellung von Frauen und Männern im Lebensverlauf : erster Gleichstellungsbericht (c:amaz:726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uen in Führungspositionen : Barrieren und Brücken (c:amaz:7268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gulierung von Prostitution und Prostitutionsstätten : ein gangbarer Weg zur Verbesserung der Situation der Prostituierten und zur nachhaltigen Bekämpfung des Menschenhandels? (c:amaz:7267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ktionärinnen fordern Gleichberechtigung - 2012 : Ziele, Strategien uns Massnahmen für mehr Frauen in Führungspositionen (c:amaz:7128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leichstellung von Frauen und Männern in der Bundesverwaltung und in den Gerichten des Bundes (c:amaz:712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lber Schuld!? : sexualisierte gewalt : begriffsdefinition, grenzziehung und professionelle handlungsansätze [Konferenzband] (c:amaz:1418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2024-05-20T07:02:31Z</dcterms:created>
  <dcterms:modified xsi:type="dcterms:W3CDTF">2024-05-20T07:02:31Z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