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presProps" Target="presProps.xml"/>
  <Relationship Id="rId56" Type="http://schemas.openxmlformats.org/officeDocument/2006/relationships/viewProps" Target="viewProps.xml"/>
  <Relationship Id="rId5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417923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648_ca_object_representations_media_2827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511_ca_object_representations_media_3865_large5.jpg"/>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259_ca_object_representations_media_3866_large6.jpg"/>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095_ca_object_representations_media_2780_large7.jpg"/>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9946_ca_object_representations_media_2873_large2.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912_ca_object_representations_media_3086_large3.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733_ca_object_representations_media_3085_large4.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5 jaar Sophia : het netwerk in een driehoek (c:amaz:777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en mannen in België : naar een egalitaire samenleving (c:amaz:1013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et hommes en Belgique : vers une société égalitaire (c:amaz:1013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and men in Belgium : towards an equal society (c:amaz:10136)]]></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aluatie van het beleid, acties en onderzoek dat sinds 1985 gevoerd werd op het vlak van gelijke kansen tussen mannen en vrouwen : synthese van het eindrapport (c:amaz:10069)]]></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aluation des politiques, des actions et des recherches menées depuis 1985 en matière de d'égalité des chances entre hommes et femmes : synthèse du rapport final (c:amaz:1006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transition (c:amaz:404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ownload URL : https://www.unicef-irc.org/publications/36-women-in-transition.htm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pporting the employment of mothers : policy variation across fourteen welfare states (c:amaz:470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politieke houdbaarheid van een selectief sociaal beleid : lessen uit de jaren tachtig (c:amaz:227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olution des offres d'emploi reçues à l'Orbem : approche descriptive de l'offre insatisfaite (c:amaz:1287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et Smet : tien jaar beleid 1985-1995 (c:amaz:406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ising opportunities : the women's rights committees 1979 - 1999 (c:amaz:7963)]]></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et Smet : tien jaar beleid 1985-1995 (c:amaz:3149)]]></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olution de l'emploi en Région de Bruxelles-Capitale depuis 1980 (c:amaz:12876)]]></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ères, pères et emploi 1985-1991 (c:amaz:814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is een herziene uitgave van 'Mothers, Fathers and employment' van 1990.  Voor de Europese landen, geeft het een overzicht van de arbeidsparticipatie van de ouders van kinderen jonger dan 10 jaar vanaf 1990. Het laat tevens zien welke ontwikkelingen zich op dit gebied hebben voorgedaan sinds 1985.]]></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d'Europe sur le marché du travail (c:amaz:6385)]]></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et Smet maakt de balans van acht jaar beleid ter bestrijding van fysiek en seksueel geweld op vrouwen en kinderen : persmededeling (c:amaz:1212)]]></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formation des familles : étude prospective (c:amaz:11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document geeft een beschrijving van een onderzoek naar de gezinsvorming in België met een toekomstverkenning voor de komende 20 jaar. Men vertrekt van een aantal vaststellingen vanaf de jaren 80 over de vergrijzing van de bevolking in relatie tot de huishoudenssamenstelling en de gezinstypen en stelt een mogelijke evolutie via diverse onderzoeksmodellen voo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thers, fathers and employment 1985-1991 (c:amaz:814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is een herziene uitgave van 'Mothers, Fathers and employment' van 1990.  Voor de Europese landen, geeft het een overzicht van de arbeidsparticipatie van de ouders van kinderen jonger dan 10 jaar vanaf 1990. Het laat tevens zien welke ontwikkelingen zich op dit gebied hebben voorgedaan sinds 1985.]]></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osition des femmes sur le marché du travail dans la Communauté Européenne : évolution entre 1983 et 1990 (c:amaz:3342)]]></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jst van de adviezen / Commissie Vrouwenarbeid (c:amaz:5178)]]></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beroepensegregatie in België (1970-1988) (c:amaz:632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ising opportunities : the women's rights committees 1979 - 1999 (c:amaz:7103)]]></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olutie van de deeltijdse arbeid in België (december 1990) (c:amaz:57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rochure met statistische gegevens over de evolutie van de deeltijdse arbeid tijdens de jaren '70 en '80.]]></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iviteitenverslag XV - juli 1989 - juni 1991 / Ministerie van Tewerkstelling en Arbeid. Commissie Vrouwenarbeid (c:amaz:5166)]]></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in cijfers (c:amaz:9572)]]></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en chiffres (c:amaz:9571)]]></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iviteitenverslag XIV - juli 1988 - juni 1989 / Ministerie van Tewerkstelling en Arbeid. Commissie Vrouwenarbeid (c:amaz:6784)]]></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op de arbeidsmarkt : Nederlandse situatie in de jaren tachtig en negentig (c:amaz:7977)]]></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ity between men and women in Sweden : government policy to the mid-nineties : summary of Government Bill 1987/88:105 (c:amaz:6881)]]></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1987-1988 / Vrouwenstudies (c:amaz:6795)]]></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iviteitenverslag XIII - juli 1987 - juni 1988 / Ministerie van Tewerkstelling en Arbeid. Commissie Vrouwenarbeid (c:amaz:6785)]]></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stratégies prospectives d'action de Nairobi pour la promotion de la femme : adoptées par la Conférence mondiale chargée d'examiner et d'évaluer les résultats de la Décennie des Nations Unies pour la femme : égalité, développement et paix, Nairobi, 15-26 juillet 1985 (c:amaz:923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5 years on : the Federal Ministry for Women : from women's policy to a sustainable policy of fair opportunities for women and men (c:amaz:12324)]]></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ional report of Hellas (Greece) : World conference to review and appraise the achievements of the United Nations decade for women equality, development and peace : Nairobi, Kenya, July 15-26 1985 : summarised version (c:amaz:6826)]]></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strijd tegen fysiek, psychisch en seksueel geweld (c:amaz:10488)]]></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lutte contre la violence physique, psychique et sexuelle (c:amaz:10487)]]></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federaal gelijke-kansenbeleid (c:amaz:10484)]]></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olitique fédérale de l'égalité des chances (c:amaz:10483)]]></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heid tussen mannen en vrouwen : een onbeëinde weg (c:amaz:10482)]]></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galité des femmes et des hommes : un parcours inachevé (c:amaz:10481)]]></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and geography : developments in the United Kingdom 1980-2006 (c:amaz:7714)]]></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phia a vingt ans : entre missions accomplies et rêves à parachever. Réseau belge d'études féministes, 1989-2009 (c:amaz:6168)]]></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ancipatie beleidsplan (c:amaz:524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5 Jahre Bundesfrauenministerium : von der Frauenpolitik zu einer nachhaltigen Politik der Fairen Chancen für Frauen und Männer (c:amaz:12323)]]></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tewerkstelling vrouwen op het Ministerie van Verkeerswezen (c:amaz:5109)]]></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dans les années 1980-1995 : contraintes et potentialités (c:amaz:4561)]]></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inization of the EC labour force continued through the 1980's (c:amaz:23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vat o.a. grafiek met overzicht van de vrouwelijke arbeidsparticipatie in de EG voor de periode 1983-1990, ingedeeld per leeftijdsgroe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création du féminisme français par les féministes anglophones dans les années '80 en '90 (c:amaz:785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vie des femmes et des hommes en Europe : un portrait statistique : données 1980-2000 (c:amaz:1027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report describes women and men at different stages of their lives. It begins by covering children and education and initial training, as well as possible differences between women and men in the age at which they leave the family home and in their lifestyles. It then examines women and men in working life, focusing on their differing career paths, the respective positions they occupy and their abilities - and strategies - for reconciling the pursuit of a working career with family responsibilities. The final analytical part is a review of women and men beyond retirement age, including the income they receive from pensions and other sources, whether or not they are still working, their household circumstances, their health and social relations [bron: interne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life of women and men in Europe : a statistical portrait : data 1980-2000 (c:amaz:102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report describes women and men at different stages of their lives. It begins by covering children and education and initial training, as well as possible differences between women and men in the age at which they leave the family home and in their lifestyles. It then examines women and men in working life, focusing on their differing career paths, the respective positions they occupy and their abilities - and strategies - for reconciling the pursuit of a working career with family responsibilities. The final analytical part is a review of women and men beyond retirement age, including the income they receive from pensions and other sources, whether or not they are still working, their household circumstances, their health and social relations [bron: interne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and men in Belgium : towards an equal society (c:amaz:14221)]]></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2024-05-08T10:09:19Z</dcterms:created>
  <dcterms:modified xsi:type="dcterms:W3CDTF">2024-05-08T10:09:19Z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