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presProps" Target="presProps.xml"/>
  <Relationship Id="rId43" Type="http://schemas.openxmlformats.org/officeDocument/2006/relationships/viewProps" Target="viewProps.xml"/>
  <Relationship Id="rId4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0861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391_ca_object_representations_media_4634_large2.jpg"/>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533_ca_object_representations_media_2380_large1.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oë : persmap (c:amaz:258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cism and sexism in black women's lives (c:amaz:695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view '95 : an occasional bulletin of the International Women's Tribune Centre covering plans and preparations for the NGO Forum and UN Fourth World Conference on Women (Aug/Sept 1995, Beijing) (c:amaz:243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s : nieuwsbrief van de Coördinatiegroep - Positieve Acties van de Europese Commissie (c:amaz:574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itique de l'emploi (c:amaz:687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ékin 95 : l'état français contre l'égalité des sexes (c:amaz:691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uméro spécial 90 ans des Femmes Prévoyantes Socialistes (c:amaz:678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GO Forum on Women '95 bulletin (c:amaz:243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GO Forum '95 : newsletter of China NGO Forum Committee (c:amaz:243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wsletter / European Women's Lobby (c:amaz:501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ttre circulaire du Lobby Européen des Femmes (c:amaz:50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on the move (c:amaz:243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I.ILE : dossier (c:amaz:282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alender : periodiek overzicht van provinciale en landelijke activiteiten in het kader van de VN-Wereldvrouwenconferentie '95 (c:amaz:243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sala : driemaandelijks tijdschrift (c:amaz:321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s bulletin [English edition] (c:amaz:5008)]]></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s bulletin [Edition française] (c:amaz:500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voor de vrouwen (c:amaz:699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om Copenhagen to Beijing (c:amaz:171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ijdrage van het 'Network Women in Development Europe' (WIDE) aan de wereldtop voor sociale ontwikkeling en aan de Vierde Wereldvrouwenconferenti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förderung in der beruflichen Bildung : Massnahmen und Initiativen des Bundesministers für Bildung und Wissenschaft (c:amaz:695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urth World Conference on Women. Summary (c:amaz:243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cus on women (c:amaz:243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of China (c:amaz:142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men of China has been published since 1952, and is sponsored and administered by the All-China Women's Federation, the largest women's organisation in China. It remains the only monthly English-language magazine with the specific purpose of introducing Chinese women to the world. Women of China keeps global readers informed about Chinese culture and the reality of Chinese women's lives, experiences and perspectiv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network of women. Newsbulletin to coordinators. (c:amaz:7559)]]></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anti-discrimination law review (c:amaz:1165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rste vrouwen : maatschappelijke participatie (c:amaz:693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lletin sur les Femmes et l'Emploi dans la C.E. (c:amaz:500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lletin on Women and Employment in the EC (c:amaz:5352)]]></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lletin élections européennes : nouvelles sur les campagnes pour plus de femmes au Parlement Européen (c:amaz:5007)]]></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ualité trimestrielle du droit de l'égalité : bulletin d'information du groupe d'experts juridiques sur l'application du droit communautaire en matière d'égalité de traitement entre les femmes et les hommes (c:amaz:560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ons positives : bulletin du Groupe de Coordination - Actions Positives de la Commission Européenne (c:amaz:5745)]]></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viol] (c:amaz:13964)]]></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çavaria : opkomen voor holebi's en transgenders (c:amaz:1422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 background information (c:amaz:243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TEC Newsletter, winter 2000 (c:amaz:514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SE women's news (c:amaz:335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 regard sur le féminisme en Belgique (dossier) (c:amaz:697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vue du droit européen relatif à la non-discrimination (c:amaz:1165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vue de presse mensuelle, (2000)10 (c:amaz:6918)]]></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2024-05-18T22:04:15Z</dcterms:created>
  <dcterms:modified xsi:type="dcterms:W3CDTF">2024-05-18T22:04:15Z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