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9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cism and sexism in black women's lives (c:amaz:695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2024-05-18T22:59:10Z</dcterms:created>
  <dcterms:modified xsi:type="dcterms:W3CDTF">2024-05-18T22:59:10Z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