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465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corps est un champ de bataille : analyses et témoignages. (c:amaz:1369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elden van stilte beelden van Bosnië : een tentoonstelling georganiseerd door de vzw Gynaika in samenwerking met De Lijn (c:amaz:287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s mujeres en el medio rural (c:amaz:69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2024-05-10T08:37:16Z</dcterms:created>
  <dcterms:modified xsi:type="dcterms:W3CDTF">2024-05-10T08:37:16Z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